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88" r:id="rId5"/>
  </p:sldIdLst>
  <p:sldSz cx="12192000" cy="6858000"/>
  <p:notesSz cx="7315200" cy="9601200"/>
  <p:custDataLst>
    <p:tags r:id="rId8"/>
  </p:custDataLst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userDrawn="1">
          <p15:clr>
            <a:srgbClr val="A4A3A4"/>
          </p15:clr>
        </p15:guide>
        <p15:guide id="11" orient="horz" pos="2047" userDrawn="1">
          <p15:clr>
            <a:srgbClr val="A4A3A4"/>
          </p15:clr>
        </p15:guide>
        <p15:guide id="12" orient="horz" pos="1440" userDrawn="1">
          <p15:clr>
            <a:srgbClr val="A4A3A4"/>
          </p15:clr>
        </p15:guide>
        <p15:guide id="13" orient="horz" pos="2568" userDrawn="1">
          <p15:clr>
            <a:srgbClr val="A4A3A4"/>
          </p15:clr>
        </p15:guide>
        <p15:guide id="14" orient="horz" pos="3370" userDrawn="1">
          <p15:clr>
            <a:srgbClr val="A4A3A4"/>
          </p15:clr>
        </p15:guide>
        <p15:guide id="15" orient="horz" pos="3589" userDrawn="1">
          <p15:clr>
            <a:srgbClr val="A4A3A4"/>
          </p15:clr>
        </p15:guide>
        <p15:guide id="16" pos="42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der Kuur, Cindy K" initials="CV" lastIdx="7" clrIdx="0">
    <p:extLst>
      <p:ext uri="{19B8F6BF-5375-455C-9EA6-DF929625EA0E}">
        <p15:presenceInfo xmlns:p15="http://schemas.microsoft.com/office/powerpoint/2012/main" userId="Vander Kuur, Cindy K" providerId="None"/>
      </p:ext>
    </p:extLst>
  </p:cmAuthor>
  <p:cmAuthor id="2" name="Hsu, Audry" initials="AH" lastIdx="7" clrIdx="1">
    <p:extLst>
      <p:ext uri="{19B8F6BF-5375-455C-9EA6-DF929625EA0E}">
        <p15:presenceInfo xmlns:p15="http://schemas.microsoft.com/office/powerpoint/2012/main" userId="Hsu, Audry" providerId="None"/>
      </p:ext>
    </p:extLst>
  </p:cmAuthor>
  <p:cmAuthor id="3" name="Dillon, Patrick" initials="DP" lastIdx="5" clrIdx="2">
    <p:extLst>
      <p:ext uri="{19B8F6BF-5375-455C-9EA6-DF929625EA0E}">
        <p15:presenceInfo xmlns:p15="http://schemas.microsoft.com/office/powerpoint/2012/main" userId="S::pdillon@deloitte.com::88477043-1ef2-4259-a85f-195fb2de66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234"/>
    <a:srgbClr val="007AA8"/>
    <a:srgbClr val="69AF78"/>
    <a:srgbClr val="000000"/>
    <a:srgbClr val="FFCD00"/>
    <a:srgbClr val="ED8B00"/>
    <a:srgbClr val="DB291C"/>
    <a:srgbClr val="FF9900"/>
    <a:srgbClr val="C00000"/>
    <a:srgbClr val="3C8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6" autoAdjust="0"/>
    <p:restoredTop sz="88575" autoAdjust="0"/>
  </p:normalViewPr>
  <p:slideViewPr>
    <p:cSldViewPr snapToGrid="0">
      <p:cViewPr varScale="1">
        <p:scale>
          <a:sx n="59" d="100"/>
          <a:sy n="59" d="100"/>
        </p:scale>
        <p:origin x="1024" y="52"/>
      </p:cViewPr>
      <p:guideLst>
        <p:guide/>
        <p:guide orient="horz" pos="2047"/>
        <p:guide orient="horz" pos="1440"/>
        <p:guide orient="horz" pos="2568"/>
        <p:guide orient="horz" pos="3370"/>
        <p:guide orient="horz" pos="3589"/>
        <p:guide pos="42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427" y="1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/>
          <a:lstStyle>
            <a:lvl1pPr algn="r">
              <a:defRPr sz="1100"/>
            </a:lvl1pPr>
          </a:lstStyle>
          <a:p>
            <a:fld id="{B4AD245C-091B-44E2-BFB0-BD94217887F7}" type="datetimeFigureOut">
              <a:rPr lang="en-US" smtClean="0">
                <a:latin typeface="Arial" panose="020B0604020202020204" pitchFamily="34" charset="0"/>
              </a:rPr>
              <a:t>5/2/2021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l">
              <a:defRPr sz="11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427" y="9120173"/>
            <a:ext cx="3170138" cy="479539"/>
          </a:xfrm>
          <a:prstGeom prst="rect">
            <a:avLst/>
          </a:prstGeom>
        </p:spPr>
        <p:txBody>
          <a:bodyPr vert="horz" lIns="90913" tIns="45457" rIns="90913" bIns="45457" rtlCol="0" anchor="b"/>
          <a:lstStyle>
            <a:lvl1pPr algn="r">
              <a:defRPr sz="1100"/>
            </a:lvl1pPr>
          </a:lstStyle>
          <a:p>
            <a:fld id="{9A913F39-CFF6-40F1-84D1-700840B41EAB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1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9" y="1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BA5BBE4-AEA3-489A-A28E-0C2FAF2506E3}" type="datetimeFigureOut">
              <a:rPr lang="en-US" smtClean="0"/>
              <a:pPr/>
              <a:t>5/2/2021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8" tIns="49238" rIns="98478" bIns="4923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8478" tIns="49238" rIns="98478" bIns="4923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9" y="9119475"/>
            <a:ext cx="3169920" cy="480060"/>
          </a:xfrm>
          <a:prstGeom prst="rect">
            <a:avLst/>
          </a:prstGeom>
        </p:spPr>
        <p:txBody>
          <a:bodyPr vert="horz" lIns="98478" tIns="49238" rIns="98478" bIns="49238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4A2C8-6C88-4E71-83EE-698B9D4FE2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3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4A2C8-6C88-4E71-83EE-698B9D4FE22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03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200" y="5845180"/>
            <a:ext cx="559201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bg1"/>
                </a:solidFill>
              </a:defRPr>
            </a:lvl1pPr>
            <a:lvl2pPr marL="0" indent="0" algn="l">
              <a:buNone/>
              <a:defRPr sz="1600" b="0">
                <a:solidFill>
                  <a:schemeClr val="bg1"/>
                </a:solidFill>
              </a:defRPr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200" y="6362699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22" name="Group 21"/>
          <p:cNvGrpSpPr>
            <a:grpSpLocks noChangeAspect="1"/>
          </p:cNvGrpSpPr>
          <p:nvPr userDrawn="1"/>
        </p:nvGrpSpPr>
        <p:grpSpPr>
          <a:xfrm>
            <a:off x="469900" y="457761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3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104557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Deloitt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1509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13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815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dark blu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15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6764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teal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19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75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statement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4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bg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15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486704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statement 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0" y="1590675"/>
            <a:ext cx="9029604" cy="4708525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4800"/>
              </a:spcBef>
              <a:defRPr sz="2800">
                <a:solidFill>
                  <a:schemeClr val="tx1"/>
                </a:solidFill>
              </a:defRPr>
            </a:lvl1pPr>
            <a:lvl2pPr marL="609585" indent="-609585">
              <a:defRPr sz="4000">
                <a:solidFill>
                  <a:schemeClr val="bg2"/>
                </a:solidFill>
              </a:defRPr>
            </a:lvl2pPr>
            <a:lvl3pPr>
              <a:defRPr sz="4000">
                <a:solidFill>
                  <a:schemeClr val="bg2"/>
                </a:solidFill>
              </a:defRPr>
            </a:lvl3pPr>
            <a:lvl4pPr>
              <a:defRPr sz="4000">
                <a:solidFill>
                  <a:schemeClr val="bg2"/>
                </a:solidFill>
              </a:defRPr>
            </a:lvl4pPr>
            <a:lvl5pPr>
              <a:defRPr sz="4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2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1"/>
            <a:ext cx="9348787" cy="4633910"/>
          </a:xfrm>
          <a:prstGeom prst="rect">
            <a:avLst/>
          </a:prstGeom>
        </p:spPr>
        <p:txBody>
          <a:bodyPr/>
          <a:lstStyle>
            <a:lvl1pPr>
              <a:tabLst>
                <a:tab pos="8972326" algn="r"/>
              </a:tabLst>
              <a:defRPr/>
            </a:lvl1pPr>
            <a:lvl2pPr>
              <a:tabLst>
                <a:tab pos="8972326" algn="r"/>
              </a:tabLst>
              <a:defRPr/>
            </a:lvl2pPr>
            <a:lvl3pPr>
              <a:tabLst>
                <a:tab pos="8972326" algn="r"/>
              </a:tabLst>
              <a:defRPr/>
            </a:lvl3pPr>
            <a:lvl4pPr>
              <a:tabLst>
                <a:tab pos="8972326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  <a:lvl6pPr>
              <a:tabLst>
                <a:tab pos="8972326" algn="r"/>
              </a:tabLst>
              <a:defRPr/>
            </a:lvl6pPr>
            <a:lvl7pPr>
              <a:tabLst>
                <a:tab pos="8972326" algn="r"/>
              </a:tabLst>
              <a:defRPr/>
            </a:lvl7pPr>
            <a:lvl8pPr>
              <a:tabLst>
                <a:tab pos="8972326" algn="r"/>
              </a:tabLst>
              <a:defRPr/>
            </a:lvl8pPr>
            <a:lvl9pPr>
              <a:tabLst>
                <a:tab pos="8972326" algn="r"/>
              </a:tabLst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51087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604867" y="1700213"/>
            <a:ext cx="6117233" cy="4598988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90"/>
            <a:ext cx="4333663" cy="4633911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6397904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109111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65818"/>
            <a:ext cx="11252200" cy="4633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FontTx/>
              <a:buNone/>
              <a:defRPr/>
            </a:lvl1pPr>
            <a:lvl2pPr marL="127000" indent="-127000" algn="l">
              <a:buClrTx/>
              <a:buSzPct val="100000"/>
              <a:buFont typeface="Arial" panose="020B0604020202020204" pitchFamily="34" charset="0"/>
              <a:buChar char="•"/>
              <a:defRPr/>
            </a:lvl2pPr>
            <a:lvl3pPr marL="279400" indent="-127000" algn="l">
              <a:buClrTx/>
              <a:buSzPct val="100000"/>
              <a:buFont typeface="Arial" panose="020B0604020202020204" pitchFamily="34" charset="0"/>
              <a:buChar char="−"/>
              <a:defRPr/>
            </a:lvl3pPr>
            <a:lvl4pPr marL="431800" indent="-127000" algn="l">
              <a:buClrTx/>
              <a:buSzPct val="100000"/>
              <a:buFont typeface="Arial" panose="020B0604020202020204" pitchFamily="34" charset="0"/>
              <a:buChar char="◦"/>
              <a:defRPr/>
            </a:lvl4pPr>
            <a:lvl5pPr marL="584200" indent="-127000" algn="l">
              <a:buClrTx/>
              <a:buSzPct val="100000"/>
              <a:buFont typeface="Arial" panose="020B0604020202020204" pitchFamily="34" charset="0"/>
              <a:buChar char="−"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264712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75327" y="5845180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800" b="1">
                <a:solidFill>
                  <a:schemeClr val="tx1"/>
                </a:solidFill>
              </a:defRPr>
            </a:lvl1pPr>
            <a:lvl2pPr marL="0" indent="0" algn="l">
              <a:buNone/>
              <a:defRPr sz="1600" b="0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title style</a:t>
            </a:r>
          </a:p>
          <a:p>
            <a:pPr lvl="1"/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0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830794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76402"/>
            <a:ext cx="11252200" cy="46227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778938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4581"/>
            <a:ext cx="11252200" cy="3928209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59816"/>
            <a:ext cx="11252200" cy="3571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2970294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1999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65289"/>
            <a:ext cx="3600000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296000" y="2051998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296003" y="1665288"/>
            <a:ext cx="3600000" cy="392112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086960" y="2051999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086959" y="1659145"/>
            <a:ext cx="3600000" cy="398256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50816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68000" y="1665288"/>
            <a:ext cx="5328000" cy="4622507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56000"/>
            <a:ext cx="5328000" cy="4631795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2891208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9"/>
            <a:ext cx="4431857" cy="4633913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82100" y="1700213"/>
            <a:ext cx="6240000" cy="4598989"/>
          </a:xfrm>
          <a:prstGeom prst="rect">
            <a:avLst/>
          </a:prstGeom>
        </p:spPr>
        <p:txBody>
          <a:bodyPr/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027477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1600"/>
            </a:lvl1pPr>
            <a:lvl2pPr>
              <a:tabLst>
                <a:tab pos="6705432" algn="r"/>
              </a:tabLst>
              <a:defRPr sz="1600"/>
            </a:lvl2pPr>
            <a:lvl3pPr>
              <a:tabLst>
                <a:tab pos="6705432" algn="r"/>
              </a:tabLst>
              <a:defRPr sz="1600"/>
            </a:lvl3pPr>
            <a:lvl4pPr>
              <a:tabLst>
                <a:tab pos="6705432" algn="r"/>
              </a:tabLst>
              <a:defRPr sz="1600"/>
            </a:lvl4pPr>
            <a:lvl5pPr>
              <a:tabLst>
                <a:tab pos="6705432" algn="r"/>
              </a:tabLst>
              <a:defRPr sz="1000" baseline="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1600"/>
            </a:lvl1pPr>
            <a:lvl2pPr>
              <a:tabLst>
                <a:tab pos="6705432" algn="r"/>
              </a:tabLst>
              <a:defRPr sz="1600"/>
            </a:lvl2pPr>
            <a:lvl3pPr>
              <a:tabLst>
                <a:tab pos="6705432" algn="r"/>
              </a:tabLst>
              <a:defRPr sz="1600"/>
            </a:lvl3pPr>
            <a:lvl4pPr>
              <a:tabLst>
                <a:tab pos="6705432" algn="r"/>
              </a:tabLst>
              <a:defRPr sz="1600"/>
            </a:lvl4pPr>
            <a:lvl5pPr>
              <a:tabLst>
                <a:tab pos="6705432" algn="r"/>
              </a:tabLst>
              <a:defRPr sz="1000" baseline="0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3103631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480400" cy="431750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4" y="2125013"/>
            <a:ext cx="5482516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4" y="1655763"/>
            <a:ext cx="5482516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9466235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4" y="2125013"/>
            <a:ext cx="5482516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5" y="1654028"/>
            <a:ext cx="5482516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69900" y="2125013"/>
            <a:ext cx="5482517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69898" y="1665288"/>
            <a:ext cx="5482517" cy="40942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0285679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455116" y="1626099"/>
            <a:ext cx="4266983" cy="467310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 sz="2400">
                <a:solidFill>
                  <a:schemeClr val="accent3"/>
                </a:solidFill>
              </a:defRPr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69900" y="1665288"/>
            <a:ext cx="6660866" cy="4633913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6705432" algn="r"/>
              </a:tabLst>
              <a:defRPr/>
            </a:lvl1pPr>
            <a:lvl2pPr>
              <a:tabLst>
                <a:tab pos="6705432" algn="r"/>
              </a:tabLst>
              <a:defRPr/>
            </a:lvl2pPr>
            <a:lvl3pPr>
              <a:tabLst>
                <a:tab pos="6705432" algn="r"/>
              </a:tabLst>
              <a:defRPr/>
            </a:lvl3pPr>
            <a:lvl4pPr>
              <a:tabLst>
                <a:tab pos="6705432" algn="r"/>
              </a:tabLst>
              <a:defRPr/>
            </a:lvl4pPr>
            <a:lvl5pPr>
              <a:tabLst>
                <a:tab pos="6705432" algn="r"/>
              </a:tabLst>
              <a:defRPr baseline="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019857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88742" y="1700213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41040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93338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45636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2363" y="3076573"/>
            <a:ext cx="2640000" cy="3222628"/>
          </a:xfrm>
        </p:spPr>
        <p:txBody>
          <a:bodyPr/>
          <a:lstStyle>
            <a:lvl1pPr marL="0" indent="0"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0"/>
              </a:spcAft>
              <a:defRPr/>
            </a:lvl7pPr>
            <a:lvl8pPr marL="475188" indent="-235194">
              <a:spcAft>
                <a:spcPts val="0"/>
              </a:spcAft>
              <a:defRPr/>
            </a:lvl8pPr>
            <a:lvl9pPr marL="475188" indent="-23519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207211" y="3079742"/>
            <a:ext cx="2640000" cy="3222628"/>
          </a:xfrm>
        </p:spPr>
        <p:txBody>
          <a:bodyPr/>
          <a:lstStyle>
            <a:lvl1pPr marL="0" indent="0"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0"/>
              </a:spcAft>
              <a:defRPr/>
            </a:lvl7pPr>
            <a:lvl8pPr marL="475188" indent="-235194">
              <a:spcAft>
                <a:spcPts val="0"/>
              </a:spcAft>
              <a:defRPr/>
            </a:lvl8pPr>
            <a:lvl9pPr marL="475188" indent="-23519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44787" y="3076573"/>
            <a:ext cx="2640000" cy="3222628"/>
          </a:xfrm>
        </p:spPr>
        <p:txBody>
          <a:bodyPr/>
          <a:lstStyle>
            <a:lvl1pPr marL="0" indent="0"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0"/>
              </a:spcAft>
              <a:defRPr/>
            </a:lvl7pPr>
            <a:lvl8pPr marL="475188" indent="-235194">
              <a:spcAft>
                <a:spcPts val="0"/>
              </a:spcAft>
              <a:defRPr/>
            </a:lvl8pPr>
            <a:lvl9pPr marL="475188" indent="-23519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9069636" y="3079742"/>
            <a:ext cx="2640000" cy="3222628"/>
          </a:xfrm>
        </p:spPr>
        <p:txBody>
          <a:bodyPr/>
          <a:lstStyle>
            <a:lvl1pPr marL="0" indent="0"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0"/>
              </a:spcAft>
              <a:defRPr/>
            </a:lvl7pPr>
            <a:lvl8pPr marL="475188" indent="-235194">
              <a:spcAft>
                <a:spcPts val="0"/>
              </a:spcAft>
              <a:defRPr/>
            </a:lvl8pPr>
            <a:lvl9pPr marL="475188" indent="-235194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032526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Black">
    <p:bg bwMode="gray"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0150" y="153045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3800"/>
              </a:lnSpc>
              <a:defRPr sz="32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200" y="5845180"/>
            <a:ext cx="5592011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200" y="6362699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105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469900" y="457761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2220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76780" y="170386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184900" y="170386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476780" y="1880213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04097" y="1880212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481779" y="4256211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04097" y="4256211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840780" y="1880213"/>
            <a:ext cx="3172800" cy="1944000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550676" y="1880213"/>
            <a:ext cx="3171024" cy="1944000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802551" y="4256213"/>
            <a:ext cx="3172800" cy="1944000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548900" y="4256212"/>
            <a:ext cx="3172800" cy="1944000"/>
          </a:xfrm>
        </p:spPr>
        <p:txBody>
          <a:bodyPr/>
          <a:lstStyle>
            <a:lvl1pPr marL="0" indent="0" algn="l">
              <a:spcAft>
                <a:spcPts val="0"/>
              </a:spcAft>
              <a:buFontTx/>
              <a:buNone/>
              <a:defRPr b="1"/>
            </a:lvl1pPr>
            <a:lvl2pPr marL="127000" indent="-127000" algn="l"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defRPr b="0"/>
            </a:lvl2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5043249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8609" y="1700213"/>
            <a:ext cx="3639312" cy="2052830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82784" y="1700213"/>
            <a:ext cx="3639316" cy="2059099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84188" y="1700212"/>
            <a:ext cx="3636962" cy="2057767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478609" y="3832225"/>
            <a:ext cx="3639312" cy="21814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4278313" y="3832224"/>
            <a:ext cx="3636962" cy="21866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8082784" y="3832224"/>
            <a:ext cx="3639316" cy="2188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95560946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19593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3341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/>
          <a:lstStyle>
            <a:lvl1pPr marL="0" indent="0" algn="l">
              <a:spcAft>
                <a:spcPts val="1333"/>
              </a:spcAft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9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20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/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9408974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2" y="1857892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5" y="1857892"/>
            <a:ext cx="1244161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9899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177460" y="4249681"/>
            <a:ext cx="5544000" cy="1695451"/>
          </a:xfrm>
        </p:spPr>
        <p:txBody>
          <a:bodyPr>
            <a:noAutofit/>
          </a:bodyPr>
          <a:lstStyle>
            <a:lvl1pPr marL="0" indent="0">
              <a:spcAft>
                <a:spcPts val="1333"/>
              </a:spcAft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333"/>
              </a:spcAft>
            </a:pPr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00436" y="4249683"/>
            <a:ext cx="127491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9036" y="4248209"/>
            <a:ext cx="1244160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7"/>
            <a:ext cx="1244906" cy="549275"/>
          </a:xfrm>
        </p:spPr>
        <p:txBody>
          <a:bodyPr>
            <a:noAutofit/>
          </a:bodyPr>
          <a:lstStyle>
            <a:lvl1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333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>
              <a:spcBef>
                <a:spcPct val="0"/>
              </a:spcBef>
            </a:pPr>
            <a:r>
              <a:rPr lang="en-US" sz="1600" noProof="0" dirty="0">
                <a:solidFill>
                  <a:schemeClr val="bg1"/>
                </a:solidFill>
              </a:rPr>
              <a:t>Co-brand</a:t>
            </a:r>
            <a:br>
              <a:rPr lang="en-US" sz="1600" noProof="0" dirty="0">
                <a:solidFill>
                  <a:schemeClr val="bg1"/>
                </a:solidFill>
              </a:rPr>
            </a:br>
            <a:r>
              <a:rPr lang="en-US" sz="16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61385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278313" y="1705968"/>
            <a:ext cx="3636962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9900" y="1705968"/>
            <a:ext cx="3627438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104176" y="1705968"/>
            <a:ext cx="3629025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67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278313" y="1851441"/>
            <a:ext cx="363016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0" y="1851441"/>
            <a:ext cx="3627438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093075" y="1851441"/>
            <a:ext cx="3629025" cy="3845755"/>
          </a:xfrm>
        </p:spPr>
        <p:txBody>
          <a:bodyPr/>
          <a:lstStyle>
            <a:lvl1pPr marL="0" indent="0" algn="l">
              <a:buFontTx/>
              <a:buNone/>
              <a:defRPr b="1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586747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900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130100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56633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43366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tx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tx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tx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tx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/>
            </a:lvl6pPr>
            <a:lvl7pPr marL="475188" indent="-235194">
              <a:spcAft>
                <a:spcPts val="1333"/>
              </a:spcAft>
              <a:defRPr/>
            </a:lvl7pPr>
            <a:lvl8pPr marL="475188" indent="-235194">
              <a:spcAft>
                <a:spcPts val="1333"/>
              </a:spcAft>
              <a:defRPr/>
            </a:lvl8pPr>
            <a:lvl9pPr marL="475188" indent="-235194">
              <a:spcAft>
                <a:spcPts val="1333"/>
              </a:spcAft>
              <a:defRPr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2430734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column icon 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903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bg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bg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bg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7pPr>
            <a:lvl8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8pPr>
            <a:lvl9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130100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bg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bg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bg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7pPr>
            <a:lvl8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8pPr>
            <a:lvl9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56635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bg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bg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bg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7pPr>
            <a:lvl8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8pPr>
            <a:lvl9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43367" y="2556000"/>
            <a:ext cx="2592000" cy="3394800"/>
          </a:xfrm>
        </p:spPr>
        <p:txBody>
          <a:bodyPr/>
          <a:lstStyle>
            <a:lvl1pPr marL="0" indent="0" algn="l">
              <a:buFontTx/>
              <a:buNone/>
              <a:defRPr b="0">
                <a:solidFill>
                  <a:schemeClr val="bg1"/>
                </a:solidFill>
              </a:defRPr>
            </a:lvl1pPr>
            <a:lvl2pPr marL="1270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2pPr>
            <a:lvl3pPr marL="2794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>
                <a:solidFill>
                  <a:schemeClr val="bg1"/>
                </a:solidFill>
              </a:defRPr>
            </a:lvl3pPr>
            <a:lvl4pPr marL="4318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◦"/>
              <a:defRPr>
                <a:solidFill>
                  <a:schemeClr val="bg1"/>
                </a:solidFill>
              </a:defRPr>
            </a:lvl4pPr>
            <a:lvl5pPr marL="584200" indent="-127000" algn="l">
              <a:spcAft>
                <a:spcPts val="1333"/>
              </a:spcAft>
              <a:buClrTx/>
              <a:buSzPct val="100000"/>
              <a:buFont typeface="Arial" panose="020B0604020202020204" pitchFamily="34" charset="0"/>
              <a:buChar char="−"/>
              <a:defRPr baseline="0">
                <a:solidFill>
                  <a:schemeClr val="bg1"/>
                </a:solidFill>
              </a:defRPr>
            </a:lvl5pPr>
            <a:lvl6pPr marL="475188" indent="-235194">
              <a:spcAft>
                <a:spcPts val="1333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7pPr>
            <a:lvl8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8pPr>
            <a:lvl9pPr marL="475188" indent="-235194">
              <a:spcAft>
                <a:spcPts val="1333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master1]</a:t>
            </a:r>
          </a:p>
        </p:txBody>
      </p:sp>
      <p:sp>
        <p:nvSpPr>
          <p:cNvPr id="14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1382378" y="6477001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4370876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467783" y="1665817"/>
            <a:ext cx="5537730" cy="46333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88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0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7"/>
            <a:ext cx="11252200" cy="33410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708949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9900" y="402586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2000"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22787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ircle Whit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2000" y="153000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3800"/>
              </a:lnSpc>
              <a:defRPr sz="32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327" y="5845180"/>
            <a:ext cx="5594348" cy="50564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699"/>
            <a:ext cx="5594349" cy="298451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Aft>
                <a:spcPts val="0"/>
              </a:spcAft>
              <a:defRPr sz="105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/>
            <p:cNvSpPr>
              <a:spLocks noChangeArrowheads="1"/>
            </p:cNvSpPr>
            <p:nvPr userDrawn="1"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 userDrawn="1"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 userDrawn="1"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8"/>
            <p:cNvSpPr>
              <a:spLocks noEditPoints="1"/>
            </p:cNvSpPr>
            <p:nvPr userDrawn="1"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 userDrawn="1"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 userDrawn="1"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1"/>
            <p:cNvSpPr>
              <a:spLocks/>
            </p:cNvSpPr>
            <p:nvPr userDrawn="1"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2"/>
            <p:cNvSpPr>
              <a:spLocks/>
            </p:cNvSpPr>
            <p:nvPr userDrawn="1"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 userDrawn="1"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 userDrawn="1"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761153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2393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green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0213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899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13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2020 Deloitte Development LLC. All rights reserved.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57412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green">
    <p:bg bwMode="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2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263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ue">
    <p:bg bwMode="gray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8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1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dark blue">
    <p:bg bwMode="gray"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2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37144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eloitte black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0" y="1705668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38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3850">
                <a:solidFill>
                  <a:schemeClr val="bg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Examples from the Deloitte Foundation - Forensic </a:t>
            </a:r>
          </a:p>
        </p:txBody>
      </p:sp>
      <p:sp>
        <p:nvSpPr>
          <p:cNvPr id="2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Copyright © 2019 Deloitte Development LLC. All rights reserved.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1414125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97899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3"/>
            </p:custDataLst>
            <p:extLst>
              <p:ext uri="{D42A27DB-BD31-4B8C-83A1-F6EECF244321}">
                <p14:modId xmlns:p14="http://schemas.microsoft.com/office/powerpoint/2010/main" val="161685504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44" imgW="270" imgH="270" progId="TCLayout.ActiveDocument.1">
                  <p:embed/>
                </p:oleObj>
              </mc:Choice>
              <mc:Fallback>
                <p:oleObj name="think-cell Slide" r:id="rId44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6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aseCode"/>
          <p:cNvSpPr txBox="1"/>
          <p:nvPr userDrawn="1"/>
        </p:nvSpPr>
        <p:spPr>
          <a:xfrm>
            <a:off x="6336000" y="6476999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Effective Learning Through Cases</a:t>
            </a:r>
          </a:p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tx1"/>
                </a:solidFill>
              </a:rPr>
              <a:t>Examples from the Deloitte Foundation - Forensic </a:t>
            </a:r>
          </a:p>
        </p:txBody>
      </p:sp>
      <p:sp>
        <p:nvSpPr>
          <p:cNvPr id="11" name="Copyright"/>
          <p:cNvSpPr txBox="1"/>
          <p:nvPr userDrawn="1"/>
        </p:nvSpPr>
        <p:spPr>
          <a:xfrm>
            <a:off x="469900" y="6477000"/>
            <a:ext cx="5355167" cy="100027"/>
          </a:xfrm>
          <a:prstGeom prst="rect">
            <a:avLst/>
          </a:prstGeom>
          <a:noFill/>
        </p:spPr>
        <p:txBody>
          <a:bodyPr vert="horz" wrap="square" lIns="0" tIns="0" rIns="0" bIns="0" rtlCol="0" anchor="t">
            <a:noAutofit/>
          </a:bodyPr>
          <a:lstStyle/>
          <a:p>
            <a:pPr marL="0" indent="0" algn="l" defTabSz="1219170" rtl="0" eaLnBrk="1" latinLnBrk="0" hangingPunct="1">
              <a:spcBef>
                <a:spcPts val="800"/>
              </a:spcBef>
              <a:buSzPct val="100000"/>
              <a:buFont typeface="Arial"/>
              <a:buNone/>
            </a:pPr>
            <a:r>
              <a:rPr lang="en-US" sz="650" b="0" noProof="0" dirty="0">
                <a:solidFill>
                  <a:schemeClr val="tx1"/>
                </a:solidFill>
                <a:latin typeface="+mn-lt"/>
              </a:rPr>
              <a:t>Copyright © 2021 Deloitte Development LLC. All rights reserved.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1410953" y="6477000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8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tx1"/>
                </a:solidFill>
              </a:rPr>
              <a:pPr marL="0" indent="0" algn="r">
                <a:spcBef>
                  <a:spcPts val="8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55" r:id="rId3"/>
    <p:sldLayoutId id="2147483756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13" r:id="rId10"/>
    <p:sldLayoutId id="2147483708" r:id="rId11"/>
    <p:sldLayoutId id="2147483710" r:id="rId12"/>
    <p:sldLayoutId id="2147483754" r:id="rId13"/>
    <p:sldLayoutId id="2147483711" r:id="rId14"/>
    <p:sldLayoutId id="2147483753" r:id="rId15"/>
    <p:sldLayoutId id="2147483679" r:id="rId16"/>
    <p:sldLayoutId id="2147483712" r:id="rId17"/>
    <p:sldLayoutId id="2147483678" r:id="rId18"/>
    <p:sldLayoutId id="2147483681" r:id="rId19"/>
    <p:sldLayoutId id="2147483735" r:id="rId20"/>
    <p:sldLayoutId id="2147483699" r:id="rId21"/>
    <p:sldLayoutId id="2147483714" r:id="rId22"/>
    <p:sldLayoutId id="2147483697" r:id="rId23"/>
    <p:sldLayoutId id="2147483718" r:id="rId24"/>
    <p:sldLayoutId id="2147483715" r:id="rId25"/>
    <p:sldLayoutId id="2147483716" r:id="rId26"/>
    <p:sldLayoutId id="2147483717" r:id="rId27"/>
    <p:sldLayoutId id="2147483728" r:id="rId28"/>
    <p:sldLayoutId id="2147483720" r:id="rId29"/>
    <p:sldLayoutId id="2147483721" r:id="rId30"/>
    <p:sldLayoutId id="2147483722" r:id="rId31"/>
    <p:sldLayoutId id="2147483695" r:id="rId32"/>
    <p:sldLayoutId id="2147483751" r:id="rId33"/>
    <p:sldLayoutId id="2147483724" r:id="rId34"/>
    <p:sldLayoutId id="2147483725" r:id="rId35"/>
    <p:sldLayoutId id="2147483726" r:id="rId36"/>
    <p:sldLayoutId id="2147483727" r:id="rId37"/>
    <p:sldLayoutId id="2147483698" r:id="rId38"/>
    <p:sldLayoutId id="2147483752" r:id="rId39"/>
    <p:sldLayoutId id="2147483696" r:id="rId40"/>
  </p:sldLayoutIdLst>
  <p:transition>
    <p:fade/>
  </p:transition>
  <p:hf hdr="0" dt="0"/>
  <p:txStyles>
    <p:titleStyle>
      <a:lvl1pPr algn="l" defTabSz="121917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219170" rtl="0" eaLnBrk="1" latinLnBrk="0" hangingPunct="1">
        <a:spcBef>
          <a:spcPts val="0"/>
        </a:spcBef>
        <a:spcAft>
          <a:spcPts val="1333"/>
        </a:spcAft>
        <a:buSzPct val="100000"/>
        <a:buFontTx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270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•"/>
        <a:defRPr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2794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431800" indent="-127000" algn="l" defTabSz="1219170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◦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4200" indent="-127000" algn="l" defTabSz="1064657" rtl="0" eaLnBrk="1" latinLnBrk="0" hangingPunct="1">
        <a:spcBef>
          <a:spcPts val="0"/>
        </a:spcBef>
        <a:spcAft>
          <a:spcPts val="1333"/>
        </a:spcAft>
        <a:buClrTx/>
        <a:buSzPct val="100000"/>
        <a:buFont typeface="Arial" panose="020B060402020202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710382" indent="-235194" algn="l" defTabSz="1219170" rtl="0" eaLnBrk="1" latinLnBrk="0" hangingPunct="1">
        <a:spcBef>
          <a:spcPts val="0"/>
        </a:spcBef>
        <a:spcAft>
          <a:spcPts val="1333"/>
        </a:spcAft>
        <a:buFont typeface="Verdana" panose="020B0604030504040204" pitchFamily="34" charset="0"/>
        <a:buChar char="−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098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3968" userDrawn="1">
          <p15:clr>
            <a:srgbClr val="F26B43"/>
          </p15:clr>
        </p15:guide>
        <p15:guide id="4" pos="296" userDrawn="1">
          <p15:clr>
            <a:srgbClr val="F26B43"/>
          </p15:clr>
        </p15:guide>
        <p15:guide id="5" pos="7384" userDrawn="1">
          <p15:clr>
            <a:srgbClr val="F26B43"/>
          </p15:clr>
        </p15:guide>
        <p15:guide id="6" orient="horz" pos="1071" userDrawn="1">
          <p15:clr>
            <a:srgbClr val="F26B43"/>
          </p15:clr>
        </p15:guide>
        <p15:guide id="7" orient="horz" pos="245" userDrawn="1">
          <p15:clr>
            <a:srgbClr val="F26B43"/>
          </p15:clr>
        </p15:guide>
        <p15:guide id="8" orient="horz" pos="4081" userDrawn="1">
          <p15:clr>
            <a:srgbClr val="F26B43"/>
          </p15:clr>
        </p15:guide>
        <p15:guide id="10" pos="4986" userDrawn="1">
          <p15:clr>
            <a:srgbClr val="F26B43"/>
          </p15:clr>
        </p15:guide>
        <p15:guide id="12" pos="1382" userDrawn="1">
          <p15:clr>
            <a:srgbClr val="F26B43"/>
          </p15:clr>
        </p15:guide>
        <p15:guide id="13" pos="1496" userDrawn="1">
          <p15:clr>
            <a:srgbClr val="F26B43"/>
          </p15:clr>
        </p15:guide>
        <p15:guide id="14" pos="2581" userDrawn="1">
          <p15:clr>
            <a:srgbClr val="F26B43"/>
          </p15:clr>
        </p15:guide>
        <p15:guide id="15" pos="2695" userDrawn="1">
          <p15:clr>
            <a:srgbClr val="F26B43"/>
          </p15:clr>
        </p15:guide>
        <p15:guide id="16" pos="6185" userDrawn="1">
          <p15:clr>
            <a:srgbClr val="F26B43"/>
          </p15:clr>
        </p15:guide>
        <p15:guide id="17" pos="3783" userDrawn="1">
          <p15:clr>
            <a:srgbClr val="F26B43"/>
          </p15:clr>
        </p15:guide>
        <p15:guide id="18" pos="3896" userDrawn="1">
          <p15:clr>
            <a:srgbClr val="F26B43"/>
          </p15:clr>
        </p15:guide>
        <p15:guide id="19" pos="3840" userDrawn="1">
          <p15:clr>
            <a:srgbClr val="F26B43"/>
          </p15:clr>
        </p15:guide>
        <p15:guide id="20" pos="6299" userDrawn="1">
          <p15:clr>
            <a:srgbClr val="F26B43"/>
          </p15:clr>
        </p15:guide>
        <p15:guide id="21" orient="horz" pos="1049" userDrawn="1">
          <p15:clr>
            <a:srgbClr val="F26B43"/>
          </p15:clr>
        </p15:guide>
        <p15:guide id="22" orient="horz" pos="641" userDrawn="1">
          <p15:clr>
            <a:srgbClr val="F26B43"/>
          </p15:clr>
        </p15:guide>
        <p15:guide id="23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7B391D4-CBE0-4AEF-B118-1B0D1ABA51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48E42-9893-4985-A4B5-1191F497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Arial" panose="020B0604020202020204" pitchFamily="34" charset="0"/>
              </a:rPr>
              <a:t>Deloitte Forensic Accounting </a:t>
            </a:r>
            <a:r>
              <a:rPr lang="en-US" b="1" dirty="0">
                <a:solidFill>
                  <a:srgbClr val="000000"/>
                </a:solidFill>
                <a:ea typeface="Chronicle Display Black" charset="0"/>
                <a:cs typeface="Chronicle Display Black" charset="0"/>
              </a:rPr>
              <a:t>Case Study Deep Dive and Applied Analytics</a:t>
            </a:r>
            <a:br>
              <a:rPr lang="en-US" b="1" dirty="0">
                <a:solidFill>
                  <a:srgbClr val="000000"/>
                </a:solidFill>
                <a:ea typeface="Chronicle Display Black" charset="0"/>
                <a:cs typeface="Chronicle Display Black" charset="0"/>
              </a:rPr>
            </a:br>
            <a:r>
              <a:rPr lang="en-US" sz="1600" dirty="0">
                <a:solidFill>
                  <a:srgbClr val="000000"/>
                </a:solidFill>
                <a:ea typeface="Chronicle Display Black" charset="0"/>
                <a:cs typeface="Chronicle Display Black" charset="0"/>
              </a:rPr>
              <a:t>The session will include a walkthrough of a forensic accounting case study to highlight a typical engagement lifecycle and analytical tools utilized to conduct an investigation.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3B469-7D07-4B44-BEA2-C3A3A3F48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00" y="1208616"/>
            <a:ext cx="11252200" cy="4633383"/>
          </a:xfrm>
        </p:spPr>
        <p:txBody>
          <a:bodyPr/>
          <a:lstStyle/>
          <a:p>
            <a:pPr marL="400050" lvl="1" indent="0" eaLnBrk="0" hangingPunct="0">
              <a:buClr>
                <a:srgbClr val="002060"/>
              </a:buClr>
              <a:buNone/>
            </a:pPr>
            <a:endParaRPr lang="en-US" sz="1100" u="sng" dirty="0"/>
          </a:p>
          <a:p>
            <a:pPr marL="400050" lvl="1" indent="0" eaLnBrk="0" hangingPunct="0">
              <a:buClr>
                <a:srgbClr val="002060"/>
              </a:buClr>
              <a:buNone/>
            </a:pPr>
            <a:r>
              <a:rPr lang="en-US" b="1" u="sng" dirty="0">
                <a:ea typeface="Times"/>
                <a:cs typeface="Times New Roman" pitchFamily="18" charset="0"/>
              </a:rPr>
              <a:t>Access cases using the QR code or by Googling – Deloitte Forensic Case Studies</a:t>
            </a:r>
            <a:endParaRPr lang="en-US" sz="1600" b="1" dirty="0">
              <a:ea typeface="Times"/>
              <a:cs typeface="Times New Roman" pitchFamily="18" charset="0"/>
            </a:endParaRPr>
          </a:p>
          <a:p>
            <a:pPr eaLnBrk="0" hangingPunct="0">
              <a:buClr>
                <a:schemeClr val="tx1"/>
              </a:buClr>
            </a:pPr>
            <a:endParaRPr lang="en-US" sz="1400" dirty="0">
              <a:solidFill>
                <a:srgbClr val="575757"/>
              </a:solidFill>
              <a:ea typeface="Times"/>
              <a:cs typeface="Times New Roman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37B005-0222-4F78-A97E-A240F3DB4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48" y="2089178"/>
            <a:ext cx="6083603" cy="380034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03774F-D220-43A6-BA1A-BECECBBB0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3464" y="2163097"/>
            <a:ext cx="3731342" cy="373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591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_US_Onscreen">
  <a:themeElements>
    <a:clrScheme name="Deloitte colors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/>
      <a:bodyPr lIns="0" rIns="0" anchor="b" anchorCtr="0">
        <a:normAutofit fontScale="92500"/>
      </a:bodyPr>
      <a:lstStyle>
        <a:defPPr>
          <a:lnSpc>
            <a:spcPts val="900"/>
          </a:lnSpc>
          <a:defRPr sz="1300" b="1" dirty="0">
            <a:solidFill>
              <a:schemeClr val="tx1"/>
            </a:solidFill>
          </a:defRPr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Presentation1" id="{B250B804-2FDB-4928-98F0-F76F4A35E307}" vid="{34B986A3-8F99-4F88-AF27-8B60A5DA0F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F0D56F0BB404AA9871B9C700A515C" ma:contentTypeVersion="7" ma:contentTypeDescription="Create a new document." ma:contentTypeScope="" ma:versionID="fad26a84f0f89f9c1c2f4827326be24e">
  <xsd:schema xmlns:xsd="http://www.w3.org/2001/XMLSchema" xmlns:xs="http://www.w3.org/2001/XMLSchema" xmlns:p="http://schemas.microsoft.com/office/2006/metadata/properties" xmlns:ns3="31c425fb-1d53-4574-b426-e1a225a0ea41" xmlns:ns4="75c206ef-5432-4885-83ef-efda48b8328d" targetNamespace="http://schemas.microsoft.com/office/2006/metadata/properties" ma:root="true" ma:fieldsID="45e5ae4cf1960ac5493ccc67d390997d" ns3:_="" ns4:_="">
    <xsd:import namespace="31c425fb-1d53-4574-b426-e1a225a0ea41"/>
    <xsd:import namespace="75c206ef-5432-4885-83ef-efda48b8328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c425fb-1d53-4574-b426-e1a225a0ea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206ef-5432-4885-83ef-efda48b832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72B9F3-442A-46D1-BA2D-1DA7F927B3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69CFF-404F-4090-958E-D2B9F99436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c425fb-1d53-4574-b426-e1a225a0ea41"/>
    <ds:schemaRef ds:uri="75c206ef-5432-4885-83ef-efda48b832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AA62CC-3D5B-404F-9E0B-D6067C522C1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Deloitte_16_9_Onscreen_US</Template>
  <TotalTime>4749</TotalTime>
  <Words>54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Deloitte_US_Onscreen</vt:lpstr>
      <vt:lpstr>Deloitte Forensic Accounting Case Study Deep Dive and Applied Analytics The session will include a walkthrough of a forensic accounting case study to highlight a typical engagement lifecycle and analytical tools utilized to conduct an investigation.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Hsu, Audry</dc:creator>
  <cp:lastModifiedBy>Osterheld, Karen</cp:lastModifiedBy>
  <cp:revision>21</cp:revision>
  <cp:lastPrinted>2014-06-25T02:16:22Z</cp:lastPrinted>
  <dcterms:created xsi:type="dcterms:W3CDTF">2020-01-13T16:04:20Z</dcterms:created>
  <dcterms:modified xsi:type="dcterms:W3CDTF">2021-05-03T01:10:33Z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0x0101002DFF0D56F0BB404AA9871B9C700A515C</vt:lpwstr>
  </property>
</Properties>
</file>