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88" r:id="rId5"/>
  </p:sldIdLst>
  <p:sldSz cx="12192000" cy="6858000"/>
  <p:notesSz cx="7315200" cy="9601200"/>
  <p:custDataLst>
    <p:tags r:id="rId8"/>
  </p:custDataLst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userDrawn="1">
          <p15:clr>
            <a:srgbClr val="A4A3A4"/>
          </p15:clr>
        </p15:guide>
        <p15:guide id="11" orient="horz" pos="2047" userDrawn="1">
          <p15:clr>
            <a:srgbClr val="A4A3A4"/>
          </p15:clr>
        </p15:guide>
        <p15:guide id="12" orient="horz" pos="1440" userDrawn="1">
          <p15:clr>
            <a:srgbClr val="A4A3A4"/>
          </p15:clr>
        </p15:guide>
        <p15:guide id="13" orient="horz" pos="2568" userDrawn="1">
          <p15:clr>
            <a:srgbClr val="A4A3A4"/>
          </p15:clr>
        </p15:guide>
        <p15:guide id="14" orient="horz" pos="3370" userDrawn="1">
          <p15:clr>
            <a:srgbClr val="A4A3A4"/>
          </p15:clr>
        </p15:guide>
        <p15:guide id="15" orient="horz" pos="3589" userDrawn="1">
          <p15:clr>
            <a:srgbClr val="A4A3A4"/>
          </p15:clr>
        </p15:guide>
        <p15:guide id="16" pos="42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der Kuur, Cindy K" initials="CV" lastIdx="7" clrIdx="0">
    <p:extLst>
      <p:ext uri="{19B8F6BF-5375-455C-9EA6-DF929625EA0E}">
        <p15:presenceInfo xmlns:p15="http://schemas.microsoft.com/office/powerpoint/2012/main" userId="Vander Kuur, Cindy K" providerId="None"/>
      </p:ext>
    </p:extLst>
  </p:cmAuthor>
  <p:cmAuthor id="2" name="Hsu, Audry" initials="AH" lastIdx="7" clrIdx="1">
    <p:extLst>
      <p:ext uri="{19B8F6BF-5375-455C-9EA6-DF929625EA0E}">
        <p15:presenceInfo xmlns:p15="http://schemas.microsoft.com/office/powerpoint/2012/main" userId="Hsu, Audry" providerId="None"/>
      </p:ext>
    </p:extLst>
  </p:cmAuthor>
  <p:cmAuthor id="3" name="Dillon, Patrick" initials="DP" lastIdx="5" clrIdx="2">
    <p:extLst>
      <p:ext uri="{19B8F6BF-5375-455C-9EA6-DF929625EA0E}">
        <p15:presenceInfo xmlns:p15="http://schemas.microsoft.com/office/powerpoint/2012/main" userId="S::pdillon@deloitte.com::88477043-1ef2-4259-a85f-195fb2de66a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234"/>
    <a:srgbClr val="007AA8"/>
    <a:srgbClr val="69AF78"/>
    <a:srgbClr val="000000"/>
    <a:srgbClr val="FFCD00"/>
    <a:srgbClr val="ED8B00"/>
    <a:srgbClr val="DB291C"/>
    <a:srgbClr val="FF9900"/>
    <a:srgbClr val="C00000"/>
    <a:srgbClr val="3C8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6" autoAdjust="0"/>
    <p:restoredTop sz="88575" autoAdjust="0"/>
  </p:normalViewPr>
  <p:slideViewPr>
    <p:cSldViewPr snapToGrid="0">
      <p:cViewPr varScale="1">
        <p:scale>
          <a:sx n="59" d="100"/>
          <a:sy n="59" d="100"/>
        </p:scale>
        <p:origin x="1024" y="52"/>
      </p:cViewPr>
      <p:guideLst>
        <p:guide/>
        <p:guide orient="horz" pos="2047"/>
        <p:guide orient="horz" pos="1440"/>
        <p:guide orient="horz" pos="2568"/>
        <p:guide orient="horz" pos="3370"/>
        <p:guide orient="horz" pos="3589"/>
        <p:guide pos="42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427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r">
              <a:defRPr sz="1100"/>
            </a:lvl1pPr>
          </a:lstStyle>
          <a:p>
            <a:fld id="{B4AD245C-091B-44E2-BFB0-BD94217887F7}" type="datetimeFigureOut">
              <a:rPr lang="en-US" smtClean="0">
                <a:latin typeface="Arial" panose="020B0604020202020204" pitchFamily="34" charset="0"/>
              </a:rPr>
              <a:t>5/2/2021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427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r">
              <a:defRPr sz="1100"/>
            </a:lvl1pPr>
          </a:lstStyle>
          <a:p>
            <a:fld id="{9A913F39-CFF6-40F1-84D1-700840B41EAB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BA5BBE4-AEA3-489A-A28E-0C2FAF2506E3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478" tIns="49238" rIns="98478" bIns="4923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8478" tIns="49238" rIns="98478" bIns="4923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F4A2C8-6C88-4E71-83EE-698B9D4FE2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3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03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75200" y="5845180"/>
            <a:ext cx="559201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bg1"/>
                </a:solidFill>
              </a:defRPr>
            </a:lvl1pPr>
            <a:lvl2pPr marL="0" indent="0" algn="l">
              <a:buNone/>
              <a:defRPr sz="1600" b="0">
                <a:solidFill>
                  <a:schemeClr val="bg1"/>
                </a:solidFill>
              </a:defRPr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noProof="0"/>
              <a:t>Click to edit Master title style</a:t>
            </a:r>
          </a:p>
          <a:p>
            <a:pPr lvl="1"/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200" y="6362699"/>
            <a:ext cx="5594349" cy="298451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22" name="Group 21"/>
          <p:cNvGrpSpPr>
            <a:grpSpLocks noChangeAspect="1"/>
          </p:cNvGrpSpPr>
          <p:nvPr userDrawn="1"/>
        </p:nvGrpSpPr>
        <p:grpSpPr>
          <a:xfrm>
            <a:off x="469900" y="457761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3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4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7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8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9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0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1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2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  <p:sp>
        <p:nvSpPr>
          <p:cNvPr id="33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393716" y="727595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04557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9901" y="1705668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54100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951509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dark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4" y="1590675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4800"/>
              </a:spcBef>
              <a:defRPr sz="2800">
                <a:solidFill>
                  <a:schemeClr val="bg1"/>
                </a:solidFill>
              </a:defRPr>
            </a:lvl1pPr>
            <a:lvl2pPr marL="609585" indent="-609585">
              <a:defRPr sz="4000">
                <a:solidFill>
                  <a:schemeClr val="bg2"/>
                </a:solidFill>
              </a:defRPr>
            </a:lvl2pPr>
            <a:lvl3pPr>
              <a:defRPr sz="4000">
                <a:solidFill>
                  <a:schemeClr val="bg2"/>
                </a:solidFill>
              </a:defRPr>
            </a:lvl3pPr>
            <a:lvl4pPr>
              <a:defRPr sz="4000">
                <a:solidFill>
                  <a:schemeClr val="bg2"/>
                </a:solidFill>
              </a:defRPr>
            </a:lvl4pPr>
            <a:lvl5pPr>
              <a:defRPr sz="4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Effective Learning Through Cases</a:t>
            </a: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Examples from the Deloitte Foundation - Forensic </a:t>
            </a:r>
          </a:p>
        </p:txBody>
      </p:sp>
      <p:sp>
        <p:nvSpPr>
          <p:cNvPr id="13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2019 Deloitte Development LLC. All rights reserved.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88157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dark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4" y="1590675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4800"/>
              </a:spcBef>
              <a:defRPr sz="2800">
                <a:solidFill>
                  <a:schemeClr val="bg1"/>
                </a:solidFill>
              </a:defRPr>
            </a:lvl1pPr>
            <a:lvl2pPr marL="609585" indent="-609585">
              <a:defRPr sz="4000">
                <a:solidFill>
                  <a:schemeClr val="bg2"/>
                </a:solidFill>
              </a:defRPr>
            </a:lvl2pPr>
            <a:lvl3pPr>
              <a:defRPr sz="4000">
                <a:solidFill>
                  <a:schemeClr val="bg2"/>
                </a:solidFill>
              </a:defRPr>
            </a:lvl3pPr>
            <a:lvl4pPr>
              <a:defRPr sz="4000">
                <a:solidFill>
                  <a:schemeClr val="bg2"/>
                </a:solidFill>
              </a:defRPr>
            </a:lvl4pPr>
            <a:lvl5pPr>
              <a:defRPr sz="4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Effective Learning Through Cases</a:t>
            </a: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Examples from the Deloitte Foundation - Forensic </a:t>
            </a:r>
          </a:p>
        </p:txBody>
      </p:sp>
      <p:sp>
        <p:nvSpPr>
          <p:cNvPr id="15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2019 Deloitte Development LLC. All rights reserved.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6764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4" y="1590675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4800"/>
              </a:spcBef>
              <a:defRPr sz="2800">
                <a:solidFill>
                  <a:schemeClr val="bg1"/>
                </a:solidFill>
              </a:defRPr>
            </a:lvl1pPr>
            <a:lvl2pPr marL="609585" indent="-609585">
              <a:defRPr sz="4000">
                <a:solidFill>
                  <a:schemeClr val="bg2"/>
                </a:solidFill>
              </a:defRPr>
            </a:lvl2pPr>
            <a:lvl3pPr>
              <a:defRPr sz="4000">
                <a:solidFill>
                  <a:schemeClr val="bg2"/>
                </a:solidFill>
              </a:defRPr>
            </a:lvl3pPr>
            <a:lvl4pPr>
              <a:defRPr sz="4000">
                <a:solidFill>
                  <a:schemeClr val="bg2"/>
                </a:solidFill>
              </a:defRPr>
            </a:lvl4pPr>
            <a:lvl5pPr>
              <a:defRPr sz="4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Effective Learning Through Cases</a:t>
            </a: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Examples from the Deloitte Foundation - Forensic </a:t>
            </a:r>
          </a:p>
        </p:txBody>
      </p:sp>
      <p:sp>
        <p:nvSpPr>
          <p:cNvPr id="19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2019 Deloitte Development LLC. All rights reserved.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3754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4" y="1590675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4800"/>
              </a:spcBef>
              <a:defRPr sz="2800">
                <a:solidFill>
                  <a:schemeClr val="bg1"/>
                </a:solidFill>
              </a:defRPr>
            </a:lvl1pPr>
            <a:lvl2pPr marL="609585" indent="-609585">
              <a:defRPr sz="4000">
                <a:solidFill>
                  <a:schemeClr val="bg2"/>
                </a:solidFill>
              </a:defRPr>
            </a:lvl2pPr>
            <a:lvl3pPr>
              <a:defRPr sz="4000">
                <a:solidFill>
                  <a:schemeClr val="bg2"/>
                </a:solidFill>
              </a:defRPr>
            </a:lvl3pPr>
            <a:lvl4pPr>
              <a:defRPr sz="4000">
                <a:solidFill>
                  <a:schemeClr val="bg2"/>
                </a:solidFill>
              </a:defRPr>
            </a:lvl4pPr>
            <a:lvl5pPr>
              <a:defRPr sz="4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Effective Learning Through Cases</a:t>
            </a: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Examples from the Deloitte Foundation - Forensic </a:t>
            </a:r>
          </a:p>
        </p:txBody>
      </p:sp>
      <p:sp>
        <p:nvSpPr>
          <p:cNvPr id="15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2019 Deloitte Development LLC. All rights reserved.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8670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9900" y="1590675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4800"/>
              </a:spcBef>
              <a:defRPr sz="2800">
                <a:solidFill>
                  <a:schemeClr val="tx1"/>
                </a:solidFill>
              </a:defRPr>
            </a:lvl1pPr>
            <a:lvl2pPr marL="609585" indent="-609585">
              <a:defRPr sz="4000">
                <a:solidFill>
                  <a:schemeClr val="bg2"/>
                </a:solidFill>
              </a:defRPr>
            </a:lvl2pPr>
            <a:lvl3pPr>
              <a:defRPr sz="4000">
                <a:solidFill>
                  <a:schemeClr val="bg2"/>
                </a:solidFill>
              </a:defRPr>
            </a:lvl3pPr>
            <a:lvl4pPr>
              <a:defRPr sz="4000">
                <a:solidFill>
                  <a:schemeClr val="bg2"/>
                </a:solidFill>
              </a:defRPr>
            </a:lvl4pPr>
            <a:lvl5pPr>
              <a:defRPr sz="4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2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91"/>
            <a:ext cx="9348787" cy="4633910"/>
          </a:xfrm>
          <a:prstGeom prst="rect">
            <a:avLst/>
          </a:prstGeom>
        </p:spPr>
        <p:txBody>
          <a:bodyPr/>
          <a:lstStyle>
            <a:lvl1pPr>
              <a:tabLst>
                <a:tab pos="8972326" algn="r"/>
              </a:tabLst>
              <a:defRPr/>
            </a:lvl1pPr>
            <a:lvl2pPr>
              <a:tabLst>
                <a:tab pos="8972326" algn="r"/>
              </a:tabLst>
              <a:defRPr/>
            </a:lvl2pPr>
            <a:lvl3pPr>
              <a:tabLst>
                <a:tab pos="8972326" algn="r"/>
              </a:tabLst>
              <a:defRPr/>
            </a:lvl3pPr>
            <a:lvl4pPr>
              <a:tabLst>
                <a:tab pos="8972326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  <a:lvl6pPr>
              <a:tabLst>
                <a:tab pos="8972326" algn="r"/>
              </a:tabLst>
              <a:defRPr/>
            </a:lvl6pPr>
            <a:lvl7pPr>
              <a:tabLst>
                <a:tab pos="8972326" algn="r"/>
              </a:tabLst>
              <a:defRPr/>
            </a:lvl7pPr>
            <a:lvl8pPr>
              <a:tabLst>
                <a:tab pos="8972326" algn="r"/>
              </a:tabLst>
              <a:defRPr/>
            </a:lvl8pPr>
            <a:lvl9pPr>
              <a:tabLst>
                <a:tab pos="8972326" algn="r"/>
              </a:tabLst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1087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604867" y="1700213"/>
            <a:ext cx="6117233" cy="4598988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90"/>
            <a:ext cx="4333663" cy="4633911"/>
          </a:xfrm>
          <a:prstGeom prst="rect">
            <a:avLst/>
          </a:prstGeom>
        </p:spPr>
        <p:txBody>
          <a:bodyPr/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397904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469900" y="1665290"/>
            <a:ext cx="11252200" cy="463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1091110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469900" y="1665818"/>
            <a:ext cx="11252200" cy="463338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/>
            </a:lvl1pPr>
            <a:lvl2pPr marL="127000" indent="-127000" algn="l"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279400" indent="-127000" algn="l"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31800" indent="-127000" algn="l"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584200" indent="-127000" algn="l">
              <a:buClrTx/>
              <a:buSzPct val="100000"/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264712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75327" y="5845180"/>
            <a:ext cx="559434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 algn="l">
              <a:buNone/>
              <a:defRPr sz="1600" b="0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noProof="0"/>
              <a:t>Click to edit Master title style</a:t>
            </a:r>
          </a:p>
          <a:p>
            <a:pPr lvl="1"/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25" y="6362699"/>
            <a:ext cx="5594349" cy="298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475325" y="4572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0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1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3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7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8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9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393716" y="727595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8307946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469900" y="1676402"/>
            <a:ext cx="11252200" cy="46227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778938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468000" y="2054581"/>
            <a:ext cx="11252200" cy="3928209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8000" y="1659816"/>
            <a:ext cx="11252200" cy="3571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2970294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468000" y="2051999"/>
            <a:ext cx="3600000" cy="3930791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8000" y="1665289"/>
            <a:ext cx="3600000" cy="39211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4296000" y="2051998"/>
            <a:ext cx="3600000" cy="3930791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296003" y="1665288"/>
            <a:ext cx="3600000" cy="39211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8086960" y="2051999"/>
            <a:ext cx="3600000" cy="3930791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8086959" y="1659145"/>
            <a:ext cx="3600000" cy="39825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69900" y="402586"/>
            <a:ext cx="11252200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50816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468000" y="1665288"/>
            <a:ext cx="5328000" cy="4622507"/>
          </a:xfrm>
          <a:prstGeom prst="rect">
            <a:avLst/>
          </a:prstGeom>
        </p:spPr>
        <p:txBody>
          <a:bodyPr/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6394100" y="1656000"/>
            <a:ext cx="5328000" cy="4631795"/>
          </a:xfrm>
          <a:prstGeom prst="rect">
            <a:avLst/>
          </a:prstGeom>
        </p:spPr>
        <p:txBody>
          <a:bodyPr/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2891208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89"/>
            <a:ext cx="4431857" cy="4633913"/>
          </a:xfrm>
          <a:prstGeom prst="rect">
            <a:avLst/>
          </a:prstGeom>
        </p:spPr>
        <p:txBody>
          <a:bodyPr/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5482100" y="1700213"/>
            <a:ext cx="6240000" cy="4598989"/>
          </a:xfrm>
          <a:prstGeom prst="rect">
            <a:avLst/>
          </a:prstGeom>
        </p:spPr>
        <p:txBody>
          <a:bodyPr/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0274777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88"/>
            <a:ext cx="5328000" cy="463391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6705432" algn="r"/>
              </a:tabLst>
              <a:defRPr sz="1600"/>
            </a:lvl1pPr>
            <a:lvl2pPr>
              <a:tabLst>
                <a:tab pos="6705432" algn="r"/>
              </a:tabLst>
              <a:defRPr sz="1600"/>
            </a:lvl2pPr>
            <a:lvl3pPr>
              <a:tabLst>
                <a:tab pos="6705432" algn="r"/>
              </a:tabLst>
              <a:defRPr sz="1600"/>
            </a:lvl3pPr>
            <a:lvl4pPr>
              <a:tabLst>
                <a:tab pos="6705432" algn="r"/>
              </a:tabLst>
              <a:defRPr sz="1600"/>
            </a:lvl4pPr>
            <a:lvl5pPr>
              <a:tabLst>
                <a:tab pos="6705432" algn="r"/>
              </a:tabLst>
              <a:defRPr sz="1000" baseline="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6394100" y="1665288"/>
            <a:ext cx="5328000" cy="463391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6705432" algn="r"/>
              </a:tabLst>
              <a:defRPr sz="1600"/>
            </a:lvl1pPr>
            <a:lvl2pPr>
              <a:tabLst>
                <a:tab pos="6705432" algn="r"/>
              </a:tabLst>
              <a:defRPr sz="1600"/>
            </a:lvl2pPr>
            <a:lvl3pPr>
              <a:tabLst>
                <a:tab pos="6705432" algn="r"/>
              </a:tabLst>
              <a:defRPr sz="1600"/>
            </a:lvl3pPr>
            <a:lvl4pPr>
              <a:tabLst>
                <a:tab pos="6705432" algn="r"/>
              </a:tabLst>
              <a:defRPr sz="1600"/>
            </a:lvl4pPr>
            <a:lvl5pPr>
              <a:tabLst>
                <a:tab pos="6705432" algn="r"/>
              </a:tabLst>
              <a:defRPr sz="1000" baseline="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103631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88"/>
            <a:ext cx="5480400" cy="431750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239584" y="2125013"/>
            <a:ext cx="5482516" cy="3857777"/>
          </a:xfrm>
        </p:spPr>
        <p:txBody>
          <a:bodyPr>
            <a:noAutofit/>
          </a:bodyPr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239584" y="1655763"/>
            <a:ext cx="5482516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79466235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239584" y="2125013"/>
            <a:ext cx="5482516" cy="3857777"/>
          </a:xfrm>
        </p:spPr>
        <p:txBody>
          <a:bodyPr>
            <a:noAutofit/>
          </a:bodyPr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239585" y="1654028"/>
            <a:ext cx="5482516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469900" y="2125013"/>
            <a:ext cx="5482517" cy="3857777"/>
          </a:xfrm>
        </p:spPr>
        <p:txBody>
          <a:bodyPr>
            <a:noAutofit/>
          </a:bodyPr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469898" y="1665288"/>
            <a:ext cx="5482517" cy="40942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0285679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7455116" y="1626099"/>
            <a:ext cx="4266983" cy="467310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6705432" algn="r"/>
              </a:tabLst>
              <a:defRPr sz="2400">
                <a:solidFill>
                  <a:schemeClr val="accent3"/>
                </a:solidFill>
              </a:defRPr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469900" y="1665288"/>
            <a:ext cx="6660866" cy="4633913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0198571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88742" y="1700213"/>
            <a:ext cx="266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3341040" y="1700212"/>
            <a:ext cx="266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193338" y="1700212"/>
            <a:ext cx="266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045636" y="1700212"/>
            <a:ext cx="266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82363" y="3076573"/>
            <a:ext cx="2640000" cy="3222628"/>
          </a:xfrm>
        </p:spPr>
        <p:txBody>
          <a:bodyPr/>
          <a:lstStyle>
            <a:lvl1pPr marL="0" indent="0"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0"/>
              </a:spcAft>
              <a:defRPr/>
            </a:lvl7pPr>
            <a:lvl8pPr marL="475188" indent="-235194">
              <a:spcAft>
                <a:spcPts val="0"/>
              </a:spcAft>
              <a:defRPr/>
            </a:lvl8pPr>
            <a:lvl9pPr marL="475188" indent="-235194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207211" y="3079742"/>
            <a:ext cx="2640000" cy="3222628"/>
          </a:xfrm>
        </p:spPr>
        <p:txBody>
          <a:bodyPr/>
          <a:lstStyle>
            <a:lvl1pPr marL="0" indent="0"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0"/>
              </a:spcAft>
              <a:defRPr/>
            </a:lvl7pPr>
            <a:lvl8pPr marL="475188" indent="-235194">
              <a:spcAft>
                <a:spcPts val="0"/>
              </a:spcAft>
              <a:defRPr/>
            </a:lvl8pPr>
            <a:lvl9pPr marL="475188" indent="-235194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44787" y="3076573"/>
            <a:ext cx="2640000" cy="3222628"/>
          </a:xfrm>
        </p:spPr>
        <p:txBody>
          <a:bodyPr/>
          <a:lstStyle>
            <a:lvl1pPr marL="0" indent="0"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0"/>
              </a:spcAft>
              <a:defRPr/>
            </a:lvl7pPr>
            <a:lvl8pPr marL="475188" indent="-235194">
              <a:spcAft>
                <a:spcPts val="0"/>
              </a:spcAft>
              <a:defRPr/>
            </a:lvl8pPr>
            <a:lvl9pPr marL="475188" indent="-235194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9069636" y="3079742"/>
            <a:ext cx="2640000" cy="3222628"/>
          </a:xfrm>
        </p:spPr>
        <p:txBody>
          <a:bodyPr/>
          <a:lstStyle>
            <a:lvl1pPr marL="0" indent="0"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0"/>
              </a:spcAft>
              <a:defRPr/>
            </a:lvl7pPr>
            <a:lvl8pPr marL="475188" indent="-235194">
              <a:spcAft>
                <a:spcPts val="0"/>
              </a:spcAft>
              <a:defRPr/>
            </a:lvl8pPr>
            <a:lvl9pPr marL="475188" indent="-235194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032526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4210150" y="1530450"/>
            <a:ext cx="3780000" cy="37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3800"/>
              </a:lnSpc>
              <a:defRPr sz="3200" b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475200" y="5845180"/>
            <a:ext cx="559201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200" y="6362699"/>
            <a:ext cx="5594349" cy="298451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469900" y="457761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7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4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5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6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7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2220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76780" y="170386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6184900" y="170386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469900" y="406517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6184900" y="406517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476780" y="1880213"/>
            <a:ext cx="2116800" cy="1591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6204097" y="1880212"/>
            <a:ext cx="2116800" cy="1591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481779" y="4256211"/>
            <a:ext cx="2116800" cy="1591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6204097" y="4256211"/>
            <a:ext cx="2116800" cy="1591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840780" y="1880213"/>
            <a:ext cx="3172800" cy="1944000"/>
          </a:xfrm>
        </p:spPr>
        <p:txBody>
          <a:bodyPr/>
          <a:lstStyle>
            <a:lvl1pPr marL="0" indent="0" algn="l">
              <a:spcAft>
                <a:spcPts val="0"/>
              </a:spcAft>
              <a:buFontTx/>
              <a:buNone/>
              <a:defRPr b="1"/>
            </a:lvl1pPr>
            <a:lvl2pPr marL="1270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8550676" y="1880213"/>
            <a:ext cx="3171024" cy="1944000"/>
          </a:xfrm>
        </p:spPr>
        <p:txBody>
          <a:bodyPr/>
          <a:lstStyle>
            <a:lvl1pPr marL="0" indent="0" algn="l">
              <a:spcAft>
                <a:spcPts val="0"/>
              </a:spcAft>
              <a:buFontTx/>
              <a:buNone/>
              <a:defRPr b="1"/>
            </a:lvl1pPr>
            <a:lvl2pPr marL="1270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802551" y="4256213"/>
            <a:ext cx="3172800" cy="1944000"/>
          </a:xfrm>
        </p:spPr>
        <p:txBody>
          <a:bodyPr/>
          <a:lstStyle>
            <a:lvl1pPr marL="0" indent="0" algn="l">
              <a:spcAft>
                <a:spcPts val="0"/>
              </a:spcAft>
              <a:buFontTx/>
              <a:buNone/>
              <a:defRPr b="1"/>
            </a:lvl1pPr>
            <a:lvl2pPr marL="1270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8548900" y="4256212"/>
            <a:ext cx="3172800" cy="1944000"/>
          </a:xfrm>
        </p:spPr>
        <p:txBody>
          <a:bodyPr/>
          <a:lstStyle>
            <a:lvl1pPr marL="0" indent="0" algn="l">
              <a:spcAft>
                <a:spcPts val="0"/>
              </a:spcAft>
              <a:buFontTx/>
              <a:buNone/>
              <a:defRPr b="1"/>
            </a:lvl1pPr>
            <a:lvl2pPr marL="127000" indent="-1270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5043249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8609" y="1700213"/>
            <a:ext cx="3639312" cy="2052830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082784" y="1700213"/>
            <a:ext cx="3639316" cy="2059099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284188" y="1700212"/>
            <a:ext cx="3636962" cy="2057767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9" name="Text Placeholder 18"/>
          <p:cNvSpPr>
            <a:spLocks noGrp="1"/>
          </p:cNvSpPr>
          <p:nvPr>
            <p:ph idx="1" hasCustomPrompt="1"/>
          </p:nvPr>
        </p:nvSpPr>
        <p:spPr>
          <a:xfrm>
            <a:off x="478609" y="3832225"/>
            <a:ext cx="3639312" cy="21814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idx="16" hasCustomPrompt="1"/>
          </p:nvPr>
        </p:nvSpPr>
        <p:spPr>
          <a:xfrm>
            <a:off x="4278313" y="3832224"/>
            <a:ext cx="3636962" cy="21866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7" hasCustomPrompt="1"/>
          </p:nvPr>
        </p:nvSpPr>
        <p:spPr>
          <a:xfrm>
            <a:off x="8082784" y="3832224"/>
            <a:ext cx="3639316" cy="21881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5560946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195933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69900" y="402586"/>
            <a:ext cx="11252200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69899" y="1857892"/>
            <a:ext cx="5544000" cy="1695451"/>
          </a:xfrm>
        </p:spPr>
        <p:txBody>
          <a:bodyPr/>
          <a:lstStyle>
            <a:lvl1pPr marL="0" indent="0" algn="l">
              <a:spcAft>
                <a:spcPts val="1333"/>
              </a:spcAft>
              <a:buFontTx/>
              <a:buNone/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177462" y="1857892"/>
            <a:ext cx="5544000" cy="1695451"/>
          </a:xfrm>
        </p:spPr>
        <p:txBody>
          <a:bodyPr/>
          <a:lstStyle>
            <a:lvl1pPr marL="0" indent="0" algn="l">
              <a:spcAft>
                <a:spcPts val="1333"/>
              </a:spcAft>
              <a:buFontTx/>
              <a:buNone/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469899" y="1705379"/>
            <a:ext cx="55440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6167796" y="1705379"/>
            <a:ext cx="55440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19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67635" y="1857892"/>
            <a:ext cx="1244161" cy="549275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>
              <a:spcBef>
                <a:spcPct val="0"/>
              </a:spcBef>
            </a:pPr>
            <a:r>
              <a:rPr lang="en-US" sz="1600" noProof="0" dirty="0">
                <a:solidFill>
                  <a:schemeClr val="bg1"/>
                </a:solidFill>
              </a:rPr>
              <a:t>Co-brand</a:t>
            </a:r>
            <a:br>
              <a:rPr lang="en-US" sz="1600" noProof="0" dirty="0">
                <a:solidFill>
                  <a:schemeClr val="bg1"/>
                </a:solidFill>
              </a:rPr>
            </a:br>
            <a:r>
              <a:rPr lang="en-US" sz="16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20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34795" y="1863917"/>
            <a:ext cx="1244906" cy="549275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>
              <a:spcBef>
                <a:spcPct val="0"/>
              </a:spcBef>
            </a:pPr>
            <a:r>
              <a:rPr lang="en-US" sz="1600" noProof="0" dirty="0">
                <a:solidFill>
                  <a:schemeClr val="bg1"/>
                </a:solidFill>
              </a:rPr>
              <a:t>Co-brand</a:t>
            </a:r>
            <a:br>
              <a:rPr lang="en-US" sz="1600" noProof="0" dirty="0">
                <a:solidFill>
                  <a:schemeClr val="bg1"/>
                </a:solidFill>
              </a:rPr>
            </a:br>
            <a:r>
              <a:rPr lang="en-US" sz="16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9408974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69899" y="1857892"/>
            <a:ext cx="5544000" cy="1695451"/>
          </a:xfrm>
        </p:spPr>
        <p:txBody>
          <a:bodyPr>
            <a:noAutofit/>
          </a:bodyPr>
          <a:lstStyle>
            <a:lvl1pPr marL="0" indent="0">
              <a:spcAft>
                <a:spcPts val="1333"/>
              </a:spcAft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177462" y="1857892"/>
            <a:ext cx="5544000" cy="1695451"/>
          </a:xfrm>
        </p:spPr>
        <p:txBody>
          <a:bodyPr>
            <a:noAutofit/>
          </a:bodyPr>
          <a:lstStyle>
            <a:lvl1pPr marL="0" indent="0">
              <a:spcAft>
                <a:spcPts val="1333"/>
              </a:spcAft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69899" y="1705379"/>
            <a:ext cx="55440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6167796" y="1705379"/>
            <a:ext cx="55440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67635" y="1857892"/>
            <a:ext cx="1244161" cy="549275"/>
          </a:xfrm>
        </p:spPr>
        <p:txBody>
          <a:bodyPr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>
              <a:spcBef>
                <a:spcPct val="0"/>
              </a:spcBef>
            </a:pPr>
            <a:r>
              <a:rPr lang="en-US" sz="1600" noProof="0" dirty="0">
                <a:solidFill>
                  <a:schemeClr val="bg1"/>
                </a:solidFill>
              </a:rPr>
              <a:t>Co-brand</a:t>
            </a:r>
            <a:br>
              <a:rPr lang="en-US" sz="1600" noProof="0" dirty="0">
                <a:solidFill>
                  <a:schemeClr val="bg1"/>
                </a:solidFill>
              </a:rPr>
            </a:br>
            <a:r>
              <a:rPr lang="en-US" sz="16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469899" y="4249681"/>
            <a:ext cx="5544000" cy="1695451"/>
          </a:xfrm>
        </p:spPr>
        <p:txBody>
          <a:bodyPr>
            <a:noAutofit/>
          </a:bodyPr>
          <a:lstStyle>
            <a:lvl1pPr marL="0" indent="0">
              <a:spcAft>
                <a:spcPts val="1333"/>
              </a:spcAft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6177460" y="4249681"/>
            <a:ext cx="5544000" cy="1695451"/>
          </a:xfrm>
        </p:spPr>
        <p:txBody>
          <a:bodyPr>
            <a:noAutofit/>
          </a:bodyPr>
          <a:lstStyle>
            <a:lvl1pPr marL="0" indent="0">
              <a:spcAft>
                <a:spcPts val="1333"/>
              </a:spcAft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469899" y="4103519"/>
            <a:ext cx="55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6167796" y="4103519"/>
            <a:ext cx="55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4700436" y="4249683"/>
            <a:ext cx="1274916" cy="549275"/>
          </a:xfrm>
        </p:spPr>
        <p:txBody>
          <a:bodyPr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>
              <a:spcBef>
                <a:spcPct val="0"/>
              </a:spcBef>
            </a:pPr>
            <a:r>
              <a:rPr lang="en-US" sz="1600" noProof="0" dirty="0">
                <a:solidFill>
                  <a:schemeClr val="bg1"/>
                </a:solidFill>
              </a:rPr>
              <a:t>Co-brand</a:t>
            </a:r>
            <a:br>
              <a:rPr lang="en-US" sz="1600" noProof="0" dirty="0">
                <a:solidFill>
                  <a:schemeClr val="bg1"/>
                </a:solidFill>
              </a:rPr>
            </a:br>
            <a:r>
              <a:rPr lang="en-US" sz="16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10459036" y="4248209"/>
            <a:ext cx="1244160" cy="549275"/>
          </a:xfrm>
        </p:spPr>
        <p:txBody>
          <a:bodyPr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>
              <a:spcBef>
                <a:spcPct val="0"/>
              </a:spcBef>
            </a:pPr>
            <a:r>
              <a:rPr lang="en-US" sz="1600" noProof="0" dirty="0">
                <a:solidFill>
                  <a:schemeClr val="bg1"/>
                </a:solidFill>
              </a:rPr>
              <a:t>Co-brand</a:t>
            </a:r>
            <a:br>
              <a:rPr lang="en-US" sz="1600" noProof="0" dirty="0">
                <a:solidFill>
                  <a:schemeClr val="bg1"/>
                </a:solidFill>
              </a:rPr>
            </a:br>
            <a:r>
              <a:rPr lang="en-US" sz="16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34795" y="1863917"/>
            <a:ext cx="1244906" cy="549275"/>
          </a:xfrm>
        </p:spPr>
        <p:txBody>
          <a:bodyPr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>
              <a:spcBef>
                <a:spcPct val="0"/>
              </a:spcBef>
            </a:pPr>
            <a:r>
              <a:rPr lang="en-US" sz="1600" noProof="0" dirty="0">
                <a:solidFill>
                  <a:schemeClr val="bg1"/>
                </a:solidFill>
              </a:rPr>
              <a:t>Co-brand</a:t>
            </a:r>
            <a:br>
              <a:rPr lang="en-US" sz="1600" noProof="0" dirty="0">
                <a:solidFill>
                  <a:schemeClr val="bg1"/>
                </a:solidFill>
              </a:rPr>
            </a:br>
            <a:r>
              <a:rPr lang="en-US" sz="16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7561385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278313" y="1705968"/>
            <a:ext cx="3636962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9900" y="1705968"/>
            <a:ext cx="362743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104176" y="1705968"/>
            <a:ext cx="3629025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278313" y="1851441"/>
            <a:ext cx="3630168" cy="3845755"/>
          </a:xfrm>
        </p:spPr>
        <p:txBody>
          <a:bodyPr/>
          <a:lstStyle>
            <a:lvl1pPr marL="0" indent="0" algn="l">
              <a:buFontTx/>
              <a:buNone/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9900" y="1851441"/>
            <a:ext cx="3627438" cy="3845755"/>
          </a:xfrm>
        </p:spPr>
        <p:txBody>
          <a:bodyPr/>
          <a:lstStyle>
            <a:lvl1pPr marL="0" indent="0" algn="l">
              <a:buFontTx/>
              <a:buNone/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8093075" y="1851441"/>
            <a:ext cx="3629025" cy="3845755"/>
          </a:xfrm>
        </p:spPr>
        <p:txBody>
          <a:bodyPr/>
          <a:lstStyle>
            <a:lvl1pPr marL="0" indent="0" algn="l">
              <a:buFontTx/>
              <a:buNone/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586747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69900" y="2556000"/>
            <a:ext cx="2592000" cy="3394800"/>
          </a:xfrm>
        </p:spPr>
        <p:txBody>
          <a:bodyPr/>
          <a:lstStyle>
            <a:lvl1pPr marL="0" indent="0" algn="l">
              <a:buFontTx/>
              <a:buNone/>
              <a:defRPr b="0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9130100" y="2556000"/>
            <a:ext cx="2592000" cy="3394800"/>
          </a:xfrm>
        </p:spPr>
        <p:txBody>
          <a:bodyPr/>
          <a:lstStyle>
            <a:lvl1pPr marL="0" indent="0" algn="l">
              <a:buFontTx/>
              <a:buNone/>
              <a:defRPr b="0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56633" y="2556000"/>
            <a:ext cx="2592000" cy="3394800"/>
          </a:xfrm>
        </p:spPr>
        <p:txBody>
          <a:bodyPr/>
          <a:lstStyle>
            <a:lvl1pPr marL="0" indent="0" algn="l">
              <a:buFontTx/>
              <a:buNone/>
              <a:defRPr b="0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243366" y="2556000"/>
            <a:ext cx="2592000" cy="3394800"/>
          </a:xfrm>
        </p:spPr>
        <p:txBody>
          <a:bodyPr/>
          <a:lstStyle>
            <a:lvl1pPr marL="0" indent="0" algn="l">
              <a:buFontTx/>
              <a:buNone/>
              <a:defRPr b="0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2430734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column icon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69903" y="2556000"/>
            <a:ext cx="2592000" cy="3394800"/>
          </a:xfrm>
        </p:spPr>
        <p:txBody>
          <a:bodyPr/>
          <a:lstStyle>
            <a:lvl1pPr marL="0" indent="0" algn="l">
              <a:buFontTx/>
              <a:buNone/>
              <a:defRPr b="0">
                <a:solidFill>
                  <a:schemeClr val="bg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bg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bg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bg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475188" indent="-235194">
              <a:spcAft>
                <a:spcPts val="1333"/>
              </a:spcAft>
              <a:defRPr>
                <a:solidFill>
                  <a:schemeClr val="bg1"/>
                </a:solidFill>
              </a:defRPr>
            </a:lvl7pPr>
            <a:lvl8pPr marL="475188" indent="-235194">
              <a:spcAft>
                <a:spcPts val="1333"/>
              </a:spcAft>
              <a:defRPr>
                <a:solidFill>
                  <a:schemeClr val="bg1"/>
                </a:solidFill>
              </a:defRPr>
            </a:lvl8pPr>
            <a:lvl9pPr marL="475188" indent="-235194">
              <a:spcAft>
                <a:spcPts val="1333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9130100" y="2556000"/>
            <a:ext cx="2592000" cy="3394800"/>
          </a:xfrm>
        </p:spPr>
        <p:txBody>
          <a:bodyPr/>
          <a:lstStyle>
            <a:lvl1pPr marL="0" indent="0" algn="l">
              <a:buFontTx/>
              <a:buNone/>
              <a:defRPr b="0">
                <a:solidFill>
                  <a:schemeClr val="bg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bg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bg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bg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475188" indent="-235194">
              <a:spcAft>
                <a:spcPts val="1333"/>
              </a:spcAft>
              <a:defRPr>
                <a:solidFill>
                  <a:schemeClr val="bg1"/>
                </a:solidFill>
              </a:defRPr>
            </a:lvl7pPr>
            <a:lvl8pPr marL="475188" indent="-235194">
              <a:spcAft>
                <a:spcPts val="1333"/>
              </a:spcAft>
              <a:defRPr>
                <a:solidFill>
                  <a:schemeClr val="bg1"/>
                </a:solidFill>
              </a:defRPr>
            </a:lvl8pPr>
            <a:lvl9pPr marL="475188" indent="-235194">
              <a:spcAft>
                <a:spcPts val="1333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56635" y="2556000"/>
            <a:ext cx="2592000" cy="3394800"/>
          </a:xfrm>
        </p:spPr>
        <p:txBody>
          <a:bodyPr/>
          <a:lstStyle>
            <a:lvl1pPr marL="0" indent="0" algn="l">
              <a:buFontTx/>
              <a:buNone/>
              <a:defRPr b="0">
                <a:solidFill>
                  <a:schemeClr val="bg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bg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bg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bg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475188" indent="-235194">
              <a:spcAft>
                <a:spcPts val="1333"/>
              </a:spcAft>
              <a:defRPr>
                <a:solidFill>
                  <a:schemeClr val="bg1"/>
                </a:solidFill>
              </a:defRPr>
            </a:lvl7pPr>
            <a:lvl8pPr marL="475188" indent="-235194">
              <a:spcAft>
                <a:spcPts val="1333"/>
              </a:spcAft>
              <a:defRPr>
                <a:solidFill>
                  <a:schemeClr val="bg1"/>
                </a:solidFill>
              </a:defRPr>
            </a:lvl8pPr>
            <a:lvl9pPr marL="475188" indent="-235194">
              <a:spcAft>
                <a:spcPts val="1333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243367" y="2556000"/>
            <a:ext cx="2592000" cy="3394800"/>
          </a:xfrm>
        </p:spPr>
        <p:txBody>
          <a:bodyPr/>
          <a:lstStyle>
            <a:lvl1pPr marL="0" indent="0" algn="l">
              <a:buFontTx/>
              <a:buNone/>
              <a:defRPr b="0">
                <a:solidFill>
                  <a:schemeClr val="bg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bg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bg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bg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475188" indent="-235194">
              <a:spcAft>
                <a:spcPts val="1333"/>
              </a:spcAft>
              <a:defRPr>
                <a:solidFill>
                  <a:schemeClr val="bg1"/>
                </a:solidFill>
              </a:defRPr>
            </a:lvl7pPr>
            <a:lvl8pPr marL="475188" indent="-235194">
              <a:spcAft>
                <a:spcPts val="1333"/>
              </a:spcAft>
              <a:defRPr>
                <a:solidFill>
                  <a:schemeClr val="bg1"/>
                </a:solidFill>
              </a:defRPr>
            </a:lvl8pPr>
            <a:lvl9pPr marL="475188" indent="-235194">
              <a:spcAft>
                <a:spcPts val="1333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master1]</a:t>
            </a:r>
          </a:p>
        </p:txBody>
      </p:sp>
      <p:sp>
        <p:nvSpPr>
          <p:cNvPr id="14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2019 Deloitte Development LLC. All rights reserved.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382378" y="6477001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4370876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467783" y="1665817"/>
            <a:ext cx="5537730" cy="463338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67089491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9900" y="402586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227870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4212000" y="1530000"/>
            <a:ext cx="3780000" cy="37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3800"/>
              </a:lnSpc>
              <a:defRPr sz="32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475327" y="5845180"/>
            <a:ext cx="559434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25" y="6362699"/>
            <a:ext cx="5594349" cy="298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475325" y="4572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7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0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1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2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4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5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6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7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761153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2393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9900" y="1700213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899" y="3423545"/>
            <a:ext cx="10418235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Effective Learning Through Cases</a:t>
            </a: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Examples from the Deloitte Foundation - Forensic </a:t>
            </a:r>
          </a:p>
        </p:txBody>
      </p:sp>
      <p:sp>
        <p:nvSpPr>
          <p:cNvPr id="13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2020 Deloitte Development LLC. All rights reserved.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57412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dark green">
    <p:bg bwMode="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0" y="1705668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Effective Learning Through Cases</a:t>
            </a: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Examples from the Deloitte Foundation - Forensic </a:t>
            </a:r>
          </a:p>
        </p:txBody>
      </p:sp>
      <p:sp>
        <p:nvSpPr>
          <p:cNvPr id="21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2019 Deloitte Development LLC. All rights reserved.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263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ue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9900" y="1705668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Effective Learning Through Cases</a:t>
            </a: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Examples from the Deloitte Foundation - Forensic </a:t>
            </a:r>
          </a:p>
        </p:txBody>
      </p:sp>
      <p:sp>
        <p:nvSpPr>
          <p:cNvPr id="8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2019 Deloitte Development LLC. All rights reserved.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021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dark blue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0" y="1705668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Effective Learning Through Cases</a:t>
            </a: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Examples from the Deloitte Foundation - Forensic </a:t>
            </a:r>
          </a:p>
        </p:txBody>
      </p:sp>
      <p:sp>
        <p:nvSpPr>
          <p:cNvPr id="21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2019 Deloitte Development LLC. All rights reserved.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37144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0" y="1705668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Effective Learning Through Cases</a:t>
            </a: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Examples from the Deloitte Foundation - Forensic </a:t>
            </a:r>
          </a:p>
        </p:txBody>
      </p:sp>
      <p:sp>
        <p:nvSpPr>
          <p:cNvPr id="21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2019 Deloitte Development LLC. All rights reserved.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97899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2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4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43"/>
            </p:custDataLst>
            <p:extLst>
              <p:ext uri="{D42A27DB-BD31-4B8C-83A1-F6EECF244321}">
                <p14:modId xmlns:p14="http://schemas.microsoft.com/office/powerpoint/2010/main" val="161685504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think-cell Slide" r:id="rId44" imgW="270" imgH="270" progId="TCLayout.ActiveDocument.1">
                  <p:embed/>
                </p:oleObj>
              </mc:Choice>
              <mc:Fallback>
                <p:oleObj name="think-cell Slide" r:id="rId44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69900" y="402586"/>
            <a:ext cx="11252200" cy="692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69900" y="1665290"/>
            <a:ext cx="11252200" cy="463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tx1"/>
                </a:solidFill>
              </a:rPr>
              <a:t>Effective Learning Through Cases</a:t>
            </a: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tx1"/>
                </a:solidFill>
              </a:rPr>
              <a:t>Examples from the Deloitte Foundation - Forensic </a:t>
            </a:r>
          </a:p>
        </p:txBody>
      </p:sp>
      <p:sp>
        <p:nvSpPr>
          <p:cNvPr id="11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noAutofit/>
          </a:bodyPr>
          <a:lstStyle/>
          <a:p>
            <a:pPr marL="0" indent="0" algn="l" defTabSz="1219170" rtl="0" eaLnBrk="1" latinLnBrk="0" hangingPunct="1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b="0" noProof="0" dirty="0">
                <a:solidFill>
                  <a:schemeClr val="tx1"/>
                </a:solidFill>
                <a:latin typeface="+mn-lt"/>
              </a:rPr>
              <a:t>Copyright © 2021 Deloitte Development LLC. All rights reserved.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1410953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tx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55" r:id="rId3"/>
    <p:sldLayoutId id="2147483756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13" r:id="rId10"/>
    <p:sldLayoutId id="2147483708" r:id="rId11"/>
    <p:sldLayoutId id="2147483710" r:id="rId12"/>
    <p:sldLayoutId id="2147483754" r:id="rId13"/>
    <p:sldLayoutId id="2147483711" r:id="rId14"/>
    <p:sldLayoutId id="2147483753" r:id="rId15"/>
    <p:sldLayoutId id="2147483679" r:id="rId16"/>
    <p:sldLayoutId id="2147483712" r:id="rId17"/>
    <p:sldLayoutId id="2147483678" r:id="rId18"/>
    <p:sldLayoutId id="2147483681" r:id="rId19"/>
    <p:sldLayoutId id="2147483735" r:id="rId20"/>
    <p:sldLayoutId id="2147483699" r:id="rId21"/>
    <p:sldLayoutId id="2147483714" r:id="rId22"/>
    <p:sldLayoutId id="2147483697" r:id="rId23"/>
    <p:sldLayoutId id="2147483718" r:id="rId24"/>
    <p:sldLayoutId id="2147483715" r:id="rId25"/>
    <p:sldLayoutId id="2147483716" r:id="rId26"/>
    <p:sldLayoutId id="2147483717" r:id="rId27"/>
    <p:sldLayoutId id="2147483728" r:id="rId28"/>
    <p:sldLayoutId id="2147483720" r:id="rId29"/>
    <p:sldLayoutId id="2147483721" r:id="rId30"/>
    <p:sldLayoutId id="2147483722" r:id="rId31"/>
    <p:sldLayoutId id="2147483695" r:id="rId32"/>
    <p:sldLayoutId id="2147483751" r:id="rId33"/>
    <p:sldLayoutId id="2147483724" r:id="rId34"/>
    <p:sldLayoutId id="2147483725" r:id="rId35"/>
    <p:sldLayoutId id="2147483726" r:id="rId36"/>
    <p:sldLayoutId id="2147483727" r:id="rId37"/>
    <p:sldLayoutId id="2147483698" r:id="rId38"/>
    <p:sldLayoutId id="2147483752" r:id="rId39"/>
    <p:sldLayoutId id="2147483696" r:id="rId40"/>
  </p:sldLayoutIdLst>
  <p:transition>
    <p:fade/>
  </p:transition>
  <p:hf hdr="0" dt="0"/>
  <p:txStyles>
    <p:titleStyle>
      <a:lvl1pPr algn="l" defTabSz="121917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ts val="0"/>
        </a:spcBef>
        <a:spcAft>
          <a:spcPts val="1333"/>
        </a:spcAft>
        <a:buSzPct val="100000"/>
        <a:buFontTx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27000" indent="-127000" algn="l" defTabSz="121917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279400" indent="-127000" algn="l" defTabSz="121917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431800" indent="-127000" algn="l" defTabSz="121917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◦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4200" indent="-127000" algn="l" defTabSz="1064657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98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3968" userDrawn="1">
          <p15:clr>
            <a:srgbClr val="F26B43"/>
          </p15:clr>
        </p15:guide>
        <p15:guide id="4" pos="296" userDrawn="1">
          <p15:clr>
            <a:srgbClr val="F26B43"/>
          </p15:clr>
        </p15:guide>
        <p15:guide id="5" pos="7384" userDrawn="1">
          <p15:clr>
            <a:srgbClr val="F26B43"/>
          </p15:clr>
        </p15:guide>
        <p15:guide id="6" orient="horz" pos="1071" userDrawn="1">
          <p15:clr>
            <a:srgbClr val="F26B43"/>
          </p15:clr>
        </p15:guide>
        <p15:guide id="7" orient="horz" pos="245" userDrawn="1">
          <p15:clr>
            <a:srgbClr val="F26B43"/>
          </p15:clr>
        </p15:guide>
        <p15:guide id="8" orient="horz" pos="4081" userDrawn="1">
          <p15:clr>
            <a:srgbClr val="F26B43"/>
          </p15:clr>
        </p15:guide>
        <p15:guide id="10" pos="4986" userDrawn="1">
          <p15:clr>
            <a:srgbClr val="F26B43"/>
          </p15:clr>
        </p15:guide>
        <p15:guide id="12" pos="1382" userDrawn="1">
          <p15:clr>
            <a:srgbClr val="F26B43"/>
          </p15:clr>
        </p15:guide>
        <p15:guide id="13" pos="1496" userDrawn="1">
          <p15:clr>
            <a:srgbClr val="F26B43"/>
          </p15:clr>
        </p15:guide>
        <p15:guide id="14" pos="2581" userDrawn="1">
          <p15:clr>
            <a:srgbClr val="F26B43"/>
          </p15:clr>
        </p15:guide>
        <p15:guide id="15" pos="2695" userDrawn="1">
          <p15:clr>
            <a:srgbClr val="F26B43"/>
          </p15:clr>
        </p15:guide>
        <p15:guide id="16" pos="6185" userDrawn="1">
          <p15:clr>
            <a:srgbClr val="F26B43"/>
          </p15:clr>
        </p15:guide>
        <p15:guide id="17" pos="3783" userDrawn="1">
          <p15:clr>
            <a:srgbClr val="F26B43"/>
          </p15:clr>
        </p15:guide>
        <p15:guide id="18" pos="3896" userDrawn="1">
          <p15:clr>
            <a:srgbClr val="F26B43"/>
          </p15:clr>
        </p15:guide>
        <p15:guide id="19" pos="3840" userDrawn="1">
          <p15:clr>
            <a:srgbClr val="F26B43"/>
          </p15:clr>
        </p15:guide>
        <p15:guide id="20" pos="6299" userDrawn="1">
          <p15:clr>
            <a:srgbClr val="F26B43"/>
          </p15:clr>
        </p15:guide>
        <p15:guide id="21" orient="horz" pos="1049" userDrawn="1">
          <p15:clr>
            <a:srgbClr val="F26B43"/>
          </p15:clr>
        </p15:guide>
        <p15:guide id="22" orient="horz" pos="641" userDrawn="1">
          <p15:clr>
            <a:srgbClr val="F26B43"/>
          </p15:clr>
        </p15:guide>
        <p15:guide id="23" orient="horz" pos="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B391D4-CBE0-4AEF-B118-1B0D1ABA51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800" dirty="0"/>
              <a:t>: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48E42-9893-4985-A4B5-1191F497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Arial" panose="020B0604020202020204" pitchFamily="34" charset="0"/>
              </a:rPr>
              <a:t>Deloitte Forensic Accounting </a:t>
            </a:r>
            <a:r>
              <a:rPr lang="en-US" b="1" dirty="0">
                <a:solidFill>
                  <a:srgbClr val="000000"/>
                </a:solidFill>
                <a:ea typeface="Chronicle Display Black" charset="0"/>
                <a:cs typeface="Chronicle Display Black" charset="0"/>
              </a:rPr>
              <a:t>Case Study Deep Dive and Applied Analytics</a:t>
            </a:r>
            <a:br>
              <a:rPr lang="en-US" b="1" dirty="0">
                <a:solidFill>
                  <a:srgbClr val="000000"/>
                </a:solidFill>
                <a:ea typeface="Chronicle Display Black" charset="0"/>
                <a:cs typeface="Chronicle Display Black" charset="0"/>
              </a:rPr>
            </a:br>
            <a:r>
              <a:rPr lang="en-US" sz="1600" dirty="0">
                <a:solidFill>
                  <a:srgbClr val="000000"/>
                </a:solidFill>
                <a:ea typeface="Chronicle Display Black" charset="0"/>
                <a:cs typeface="Chronicle Display Black" charset="0"/>
              </a:rPr>
              <a:t>The session will include a walkthrough of a forensic accounting case study to highlight a typical engagement lifecycle and analytical tools utilized to conduct an investigation.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D3B469-7D07-4B44-BEA2-C3A3A3F48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00" y="1208616"/>
            <a:ext cx="11252200" cy="4633383"/>
          </a:xfrm>
        </p:spPr>
        <p:txBody>
          <a:bodyPr/>
          <a:lstStyle/>
          <a:p>
            <a:pPr marL="400050" lvl="1" indent="0" eaLnBrk="0" hangingPunct="0">
              <a:buClr>
                <a:srgbClr val="002060"/>
              </a:buClr>
              <a:buNone/>
            </a:pPr>
            <a:endParaRPr lang="en-US" sz="1100" u="sng" dirty="0"/>
          </a:p>
          <a:p>
            <a:pPr marL="400050" lvl="1" indent="0" eaLnBrk="0" hangingPunct="0">
              <a:buClr>
                <a:srgbClr val="002060"/>
              </a:buClr>
              <a:buNone/>
            </a:pPr>
            <a:r>
              <a:rPr lang="en-US" b="1" u="sng" dirty="0">
                <a:ea typeface="Times"/>
                <a:cs typeface="Times New Roman" pitchFamily="18" charset="0"/>
              </a:rPr>
              <a:t>Access cases using the QR code or by Googling – Deloitte Forensic Case Studies</a:t>
            </a:r>
            <a:endParaRPr lang="en-US" sz="1600" b="1" dirty="0">
              <a:ea typeface="Times"/>
              <a:cs typeface="Times New Roman" pitchFamily="18" charset="0"/>
            </a:endParaRPr>
          </a:p>
          <a:p>
            <a:pPr eaLnBrk="0" hangingPunct="0">
              <a:buClr>
                <a:schemeClr val="tx1"/>
              </a:buClr>
            </a:pPr>
            <a:endParaRPr lang="en-US" sz="1400" dirty="0">
              <a:solidFill>
                <a:srgbClr val="575757"/>
              </a:solidFill>
              <a:ea typeface="Times"/>
              <a:cs typeface="Times New Roman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37B005-0222-4F78-A97E-A240F3DB49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48" y="2089178"/>
            <a:ext cx="6083603" cy="38003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03774F-D220-43A6-BA1A-BECECBBB0C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3464" y="2163097"/>
            <a:ext cx="3731342" cy="373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65910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_US_Onscreen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/>
      <a:bodyPr lIns="0" rIns="0" anchor="b" anchorCtr="0">
        <a:normAutofit fontScale="92500"/>
      </a:bodyPr>
      <a:lstStyle>
        <a:defPPr>
          <a:lnSpc>
            <a:spcPts val="900"/>
          </a:lnSpc>
          <a:defRPr sz="1300" b="1" dirty="0">
            <a:solidFill>
              <a:schemeClr val="tx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Presentation1" id="{B250B804-2FDB-4928-98F0-F76F4A35E307}" vid="{34B986A3-8F99-4F88-AF27-8B60A5DA0F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FF0D56F0BB404AA9871B9C700A515C" ma:contentTypeVersion="7" ma:contentTypeDescription="Create a new document." ma:contentTypeScope="" ma:versionID="fad26a84f0f89f9c1c2f4827326be24e">
  <xsd:schema xmlns:xsd="http://www.w3.org/2001/XMLSchema" xmlns:xs="http://www.w3.org/2001/XMLSchema" xmlns:p="http://schemas.microsoft.com/office/2006/metadata/properties" xmlns:ns3="31c425fb-1d53-4574-b426-e1a225a0ea41" xmlns:ns4="75c206ef-5432-4885-83ef-efda48b8328d" targetNamespace="http://schemas.microsoft.com/office/2006/metadata/properties" ma:root="true" ma:fieldsID="45e5ae4cf1960ac5493ccc67d390997d" ns3:_="" ns4:_="">
    <xsd:import namespace="31c425fb-1d53-4574-b426-e1a225a0ea41"/>
    <xsd:import namespace="75c206ef-5432-4885-83ef-efda48b8328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c425fb-1d53-4574-b426-e1a225a0ea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c206ef-5432-4885-83ef-efda48b832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72B9F3-442A-46D1-BA2D-1DA7F927B3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369CFF-404F-4090-958E-D2B9F99436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c425fb-1d53-4574-b426-e1a225a0ea41"/>
    <ds:schemaRef ds:uri="75c206ef-5432-4885-83ef-efda48b832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AA62CC-3D5B-404F-9E0B-D6067C522C1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Deloitte_16_9_Onscreen_US</Template>
  <TotalTime>4749</TotalTime>
  <Words>54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Deloitte_US_Onscreen</vt:lpstr>
      <vt:lpstr>Deloitte Forensic Accounting Case Study Deep Dive and Applied Analytics The session will include a walkthrough of a forensic accounting case study to highlight a typical engagement lifecycle and analytical tools utilized to conduct an investigation.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Hsu, Audry</dc:creator>
  <cp:lastModifiedBy>Osterheld, Karen</cp:lastModifiedBy>
  <cp:revision>21</cp:revision>
  <cp:lastPrinted>2014-06-25T02:16:22Z</cp:lastPrinted>
  <dcterms:created xsi:type="dcterms:W3CDTF">2020-01-13T16:04:20Z</dcterms:created>
  <dcterms:modified xsi:type="dcterms:W3CDTF">2021-05-03T01:10:33Z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0x0101002DFF0D56F0BB404AA9871B9C700A515C</vt:lpwstr>
  </property>
</Properties>
</file>